
<file path=[Content_Types].xml><?xml version="1.0" encoding="utf-8"?>
<Types xmlns="http://schemas.openxmlformats.org/package/2006/content-types">
  <Default Extension="emf" ContentType="image/x-emf"/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media/image2.jpg" ContentType="image/jpe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6" r:id="rId2"/>
  </p:sldMasterIdLst>
  <p:notesMasterIdLst>
    <p:notesMasterId r:id="rId7"/>
  </p:notesMasterIdLst>
  <p:sldIdLst>
    <p:sldId id="256" r:id="rId3"/>
    <p:sldId id="263" r:id="rId4"/>
    <p:sldId id="265" r:id="rId5"/>
    <p:sldId id="264" r:id="rId6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0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6BA647-2F0A-47F6-AB7F-0B3EF915C2B3}" v="15" dt="2025-09-30T12:02:12.897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798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meika Daye" userId="7751dcae-e8c7-41b7-9a4c-3b163a2858af" providerId="ADAL" clId="{876BA647-2F0A-47F6-AB7F-0B3EF915C2B3}"/>
    <pc:docChg chg="undo custSel addSld delSld modSld">
      <pc:chgData name="Shameika Daye" userId="7751dcae-e8c7-41b7-9a4c-3b163a2858af" providerId="ADAL" clId="{876BA647-2F0A-47F6-AB7F-0B3EF915C2B3}" dt="2025-09-30T12:04:40.126" v="135" actId="47"/>
      <pc:docMkLst>
        <pc:docMk/>
      </pc:docMkLst>
      <pc:sldChg chg="del">
        <pc:chgData name="Shameika Daye" userId="7751dcae-e8c7-41b7-9a4c-3b163a2858af" providerId="ADAL" clId="{876BA647-2F0A-47F6-AB7F-0B3EF915C2B3}" dt="2025-09-30T12:04:40.126" v="135" actId="47"/>
        <pc:sldMkLst>
          <pc:docMk/>
          <pc:sldMk cId="0" sldId="257"/>
        </pc:sldMkLst>
      </pc:sldChg>
      <pc:sldChg chg="addSp delSp modSp del mod setBg setFolMasterObjs">
        <pc:chgData name="Shameika Daye" userId="7751dcae-e8c7-41b7-9a4c-3b163a2858af" providerId="ADAL" clId="{876BA647-2F0A-47F6-AB7F-0B3EF915C2B3}" dt="2025-09-30T12:00:53.451" v="76" actId="47"/>
        <pc:sldMkLst>
          <pc:docMk/>
          <pc:sldMk cId="3653283016" sldId="261"/>
        </pc:sldMkLst>
        <pc:spChg chg="mod">
          <ac:chgData name="Shameika Daye" userId="7751dcae-e8c7-41b7-9a4c-3b163a2858af" providerId="ADAL" clId="{876BA647-2F0A-47F6-AB7F-0B3EF915C2B3}" dt="2025-09-30T11:53:50.509" v="15" actId="26606"/>
          <ac:spMkLst>
            <pc:docMk/>
            <pc:sldMk cId="3653283016" sldId="261"/>
            <ac:spMk id="2" creationId="{2A0DAC2E-077E-D35B-EB82-E16437A51A9B}"/>
          </ac:spMkLst>
        </pc:spChg>
        <pc:spChg chg="add">
          <ac:chgData name="Shameika Daye" userId="7751dcae-e8c7-41b7-9a4c-3b163a2858af" providerId="ADAL" clId="{876BA647-2F0A-47F6-AB7F-0B3EF915C2B3}" dt="2025-09-30T11:53:50.509" v="15" actId="26606"/>
          <ac:spMkLst>
            <pc:docMk/>
            <pc:sldMk cId="3653283016" sldId="261"/>
            <ac:spMk id="10" creationId="{A4AC5506-6312-4701-8D3C-40187889A947}"/>
          </ac:spMkLst>
        </pc:spChg>
        <pc:picChg chg="add mod">
          <ac:chgData name="Shameika Daye" userId="7751dcae-e8c7-41b7-9a4c-3b163a2858af" providerId="ADAL" clId="{876BA647-2F0A-47F6-AB7F-0B3EF915C2B3}" dt="2025-09-30T12:00:32.008" v="69" actId="1076"/>
          <ac:picMkLst>
            <pc:docMk/>
            <pc:sldMk cId="3653283016" sldId="261"/>
            <ac:picMk id="3" creationId="{62A3D387-CA05-6E20-30FD-14F1F2EB9CE4}"/>
          </ac:picMkLst>
        </pc:picChg>
        <pc:picChg chg="del mod">
          <ac:chgData name="Shameika Daye" userId="7751dcae-e8c7-41b7-9a4c-3b163a2858af" providerId="ADAL" clId="{876BA647-2F0A-47F6-AB7F-0B3EF915C2B3}" dt="2025-09-30T12:00:26.329" v="67" actId="478"/>
          <ac:picMkLst>
            <pc:docMk/>
            <pc:sldMk cId="3653283016" sldId="261"/>
            <ac:picMk id="5" creationId="{B9CCCF85-C662-36F1-9002-2A18D6141D34}"/>
          </ac:picMkLst>
        </pc:picChg>
      </pc:sldChg>
      <pc:sldChg chg="addSp delSp modSp del mod setBg setFolMasterObjs">
        <pc:chgData name="Shameika Daye" userId="7751dcae-e8c7-41b7-9a4c-3b163a2858af" providerId="ADAL" clId="{876BA647-2F0A-47F6-AB7F-0B3EF915C2B3}" dt="2025-09-30T11:55:17.900" v="24" actId="47"/>
        <pc:sldMkLst>
          <pc:docMk/>
          <pc:sldMk cId="1531081236" sldId="262"/>
        </pc:sldMkLst>
        <pc:spChg chg="mod">
          <ac:chgData name="Shameika Daye" userId="7751dcae-e8c7-41b7-9a4c-3b163a2858af" providerId="ADAL" clId="{876BA647-2F0A-47F6-AB7F-0B3EF915C2B3}" dt="2025-09-30T11:53:35.857" v="14" actId="26606"/>
          <ac:spMkLst>
            <pc:docMk/>
            <pc:sldMk cId="1531081236" sldId="262"/>
            <ac:spMk id="2" creationId="{97CB6EEC-0793-B123-C135-DB9F3039EECF}"/>
          </ac:spMkLst>
        </pc:spChg>
        <pc:spChg chg="add">
          <ac:chgData name="Shameika Daye" userId="7751dcae-e8c7-41b7-9a4c-3b163a2858af" providerId="ADAL" clId="{876BA647-2F0A-47F6-AB7F-0B3EF915C2B3}" dt="2025-09-30T11:53:35.857" v="14" actId="26606"/>
          <ac:spMkLst>
            <pc:docMk/>
            <pc:sldMk cId="1531081236" sldId="262"/>
            <ac:spMk id="12" creationId="{A4AC5506-6312-4701-8D3C-40187889A947}"/>
          </ac:spMkLst>
        </pc:spChg>
        <pc:graphicFrameChg chg="add mod">
          <ac:chgData name="Shameika Daye" userId="7751dcae-e8c7-41b7-9a4c-3b163a2858af" providerId="ADAL" clId="{876BA647-2F0A-47F6-AB7F-0B3EF915C2B3}" dt="2025-09-30T11:52:52.594" v="2"/>
          <ac:graphicFrameMkLst>
            <pc:docMk/>
            <pc:sldMk cId="1531081236" sldId="262"/>
            <ac:graphicFrameMk id="3" creationId="{A6822EBC-BFF3-B2BC-344F-AD8380E5322A}"/>
          </ac:graphicFrameMkLst>
        </pc:graphicFrameChg>
        <pc:graphicFrameChg chg="add mod">
          <ac:chgData name="Shameika Daye" userId="7751dcae-e8c7-41b7-9a4c-3b163a2858af" providerId="ADAL" clId="{876BA647-2F0A-47F6-AB7F-0B3EF915C2B3}" dt="2025-09-30T11:53:23.418" v="12"/>
          <ac:graphicFrameMkLst>
            <pc:docMk/>
            <pc:sldMk cId="1531081236" sldId="262"/>
            <ac:graphicFrameMk id="6" creationId="{E03F7C52-AFE1-1BDF-410A-9DBB32C484D4}"/>
          </ac:graphicFrameMkLst>
        </pc:graphicFrameChg>
        <pc:picChg chg="del mod">
          <ac:chgData name="Shameika Daye" userId="7751dcae-e8c7-41b7-9a4c-3b163a2858af" providerId="ADAL" clId="{876BA647-2F0A-47F6-AB7F-0B3EF915C2B3}" dt="2025-09-30T11:52:50.616" v="1" actId="478"/>
          <ac:picMkLst>
            <pc:docMk/>
            <pc:sldMk cId="1531081236" sldId="262"/>
            <ac:picMk id="4" creationId="{EDF560E6-8AA3-3D4E-1C61-A389E49264C4}"/>
          </ac:picMkLst>
        </pc:picChg>
        <pc:picChg chg="add mod">
          <ac:chgData name="Shameika Daye" userId="7751dcae-e8c7-41b7-9a4c-3b163a2858af" providerId="ADAL" clId="{876BA647-2F0A-47F6-AB7F-0B3EF915C2B3}" dt="2025-09-30T11:53:16.180" v="11" actId="14100"/>
          <ac:picMkLst>
            <pc:docMk/>
            <pc:sldMk cId="1531081236" sldId="262"/>
            <ac:picMk id="5" creationId="{3A817A15-8804-3ABB-B0A4-CE0EDEAB89CC}"/>
          </ac:picMkLst>
        </pc:picChg>
        <pc:picChg chg="add mod">
          <ac:chgData name="Shameika Daye" userId="7751dcae-e8c7-41b7-9a4c-3b163a2858af" providerId="ADAL" clId="{876BA647-2F0A-47F6-AB7F-0B3EF915C2B3}" dt="2025-09-30T11:53:35.857" v="14" actId="26606"/>
          <ac:picMkLst>
            <pc:docMk/>
            <pc:sldMk cId="1531081236" sldId="262"/>
            <ac:picMk id="7" creationId="{0C798FBE-2235-98E4-EE8D-928DD6D8D03F}"/>
          </ac:picMkLst>
        </pc:picChg>
      </pc:sldChg>
      <pc:sldChg chg="addSp delSp modSp add mod setBg modClrScheme chgLayout modNotes">
        <pc:chgData name="Shameika Daye" userId="7751dcae-e8c7-41b7-9a4c-3b163a2858af" providerId="ADAL" clId="{876BA647-2F0A-47F6-AB7F-0B3EF915C2B3}" dt="2025-09-30T12:04:21.368" v="134" actId="6549"/>
        <pc:sldMkLst>
          <pc:docMk/>
          <pc:sldMk cId="0" sldId="263"/>
        </pc:sldMkLst>
        <pc:spChg chg="add mod ord">
          <ac:chgData name="Shameika Daye" userId="7751dcae-e8c7-41b7-9a4c-3b163a2858af" providerId="ADAL" clId="{876BA647-2F0A-47F6-AB7F-0B3EF915C2B3}" dt="2025-09-30T12:03:29.693" v="106" actId="1076"/>
          <ac:spMkLst>
            <pc:docMk/>
            <pc:sldMk cId="0" sldId="263"/>
            <ac:spMk id="3" creationId="{3842D5B7-A910-5293-B9AE-683E0878A6A3}"/>
          </ac:spMkLst>
        </pc:spChg>
        <pc:spChg chg="add del mod ord">
          <ac:chgData name="Shameika Daye" userId="7751dcae-e8c7-41b7-9a4c-3b163a2858af" providerId="ADAL" clId="{876BA647-2F0A-47F6-AB7F-0B3EF915C2B3}" dt="2025-09-30T11:54:49.671" v="19" actId="478"/>
          <ac:spMkLst>
            <pc:docMk/>
            <pc:sldMk cId="0" sldId="263"/>
            <ac:spMk id="4" creationId="{0BFA02F1-0056-6364-3219-EC6ABEC4BF61}"/>
          </ac:spMkLst>
        </pc:spChg>
        <pc:spChg chg="add mod ord">
          <ac:chgData name="Shameika Daye" userId="7751dcae-e8c7-41b7-9a4c-3b163a2858af" providerId="ADAL" clId="{876BA647-2F0A-47F6-AB7F-0B3EF915C2B3}" dt="2025-09-30T12:01:04.769" v="78" actId="1076"/>
          <ac:spMkLst>
            <pc:docMk/>
            <pc:sldMk cId="0" sldId="263"/>
            <ac:spMk id="5" creationId="{A0A5E647-E01B-7ABE-7439-A82C30A9FAA3}"/>
          </ac:spMkLst>
        </pc:spChg>
        <pc:spChg chg="add del">
          <ac:chgData name="Shameika Daye" userId="7751dcae-e8c7-41b7-9a4c-3b163a2858af" providerId="ADAL" clId="{876BA647-2F0A-47F6-AB7F-0B3EF915C2B3}" dt="2025-09-30T11:55:06.884" v="22" actId="26606"/>
          <ac:spMkLst>
            <pc:docMk/>
            <pc:sldMk cId="0" sldId="263"/>
            <ac:spMk id="8" creationId="{A4AC5506-6312-4701-8D3C-40187889A947}"/>
          </ac:spMkLst>
        </pc:spChg>
        <pc:spChg chg="add del mod ord">
          <ac:chgData name="Shameika Daye" userId="7751dcae-e8c7-41b7-9a4c-3b163a2858af" providerId="ADAL" clId="{876BA647-2F0A-47F6-AB7F-0B3EF915C2B3}" dt="2025-09-30T12:02:05.830" v="86"/>
          <ac:spMkLst>
            <pc:docMk/>
            <pc:sldMk cId="0" sldId="263"/>
            <ac:spMk id="9" creationId="{B2165EC2-3611-11DB-CBAD-71931BCBEB0D}"/>
          </ac:spMkLst>
        </pc:spChg>
        <pc:spChg chg="add del mod ord">
          <ac:chgData name="Shameika Daye" userId="7751dcae-e8c7-41b7-9a4c-3b163a2858af" providerId="ADAL" clId="{876BA647-2F0A-47F6-AB7F-0B3EF915C2B3}" dt="2025-09-30T12:02:12.897" v="87"/>
          <ac:spMkLst>
            <pc:docMk/>
            <pc:sldMk cId="0" sldId="263"/>
            <ac:spMk id="10" creationId="{860A6415-C0CD-DABB-0630-F4DECF23DEFB}"/>
          </ac:spMkLst>
        </pc:spChg>
        <pc:spChg chg="add mod">
          <ac:chgData name="Shameika Daye" userId="7751dcae-e8c7-41b7-9a4c-3b163a2858af" providerId="ADAL" clId="{876BA647-2F0A-47F6-AB7F-0B3EF915C2B3}" dt="2025-09-30T12:03:42.525" v="108" actId="1076"/>
          <ac:spMkLst>
            <pc:docMk/>
            <pc:sldMk cId="0" sldId="263"/>
            <ac:spMk id="11" creationId="{FEA0C585-FF5A-5877-68F8-760993BC0E6D}"/>
          </ac:spMkLst>
        </pc:spChg>
        <pc:spChg chg="add mod">
          <ac:chgData name="Shameika Daye" userId="7751dcae-e8c7-41b7-9a4c-3b163a2858af" providerId="ADAL" clId="{876BA647-2F0A-47F6-AB7F-0B3EF915C2B3}" dt="2025-09-30T12:04:21.368" v="134" actId="6549"/>
          <ac:spMkLst>
            <pc:docMk/>
            <pc:sldMk cId="0" sldId="263"/>
            <ac:spMk id="12" creationId="{E5D9764D-0ADE-ED68-090B-E221C2E9CBA0}"/>
          </ac:spMkLst>
        </pc:spChg>
        <pc:graphicFrameChg chg="add mod">
          <ac:chgData name="Shameika Daye" userId="7751dcae-e8c7-41b7-9a4c-3b163a2858af" providerId="ADAL" clId="{876BA647-2F0A-47F6-AB7F-0B3EF915C2B3}" dt="2025-09-30T12:00:38.982" v="71"/>
          <ac:graphicFrameMkLst>
            <pc:docMk/>
            <pc:sldMk cId="0" sldId="263"/>
            <ac:graphicFrameMk id="6" creationId="{4BB56072-58B7-FAE9-54A7-72C3CB706AD3}"/>
          </ac:graphicFrameMkLst>
        </pc:graphicFrameChg>
        <pc:picChg chg="add del mod ord">
          <ac:chgData name="Shameika Daye" userId="7751dcae-e8c7-41b7-9a4c-3b163a2858af" providerId="ADAL" clId="{876BA647-2F0A-47F6-AB7F-0B3EF915C2B3}" dt="2025-09-30T12:00:38.255" v="70" actId="478"/>
          <ac:picMkLst>
            <pc:docMk/>
            <pc:sldMk cId="0" sldId="263"/>
            <ac:picMk id="2" creationId="{AA555E4B-CA3D-B0AD-9550-D392EA2369F9}"/>
          </ac:picMkLst>
        </pc:picChg>
        <pc:picChg chg="add del mod">
          <ac:chgData name="Shameika Daye" userId="7751dcae-e8c7-41b7-9a4c-3b163a2858af" providerId="ADAL" clId="{876BA647-2F0A-47F6-AB7F-0B3EF915C2B3}" dt="2025-09-30T12:01:49.690" v="84" actId="478"/>
          <ac:picMkLst>
            <pc:docMk/>
            <pc:sldMk cId="0" sldId="263"/>
            <ac:picMk id="7" creationId="{08AECDE9-A2D5-B3BD-61BF-B4D992CC3851}"/>
          </ac:picMkLst>
        </pc:picChg>
      </pc:sldChg>
      <pc:sldChg chg="modSp add mod">
        <pc:chgData name="Shameika Daye" userId="7751dcae-e8c7-41b7-9a4c-3b163a2858af" providerId="ADAL" clId="{876BA647-2F0A-47F6-AB7F-0B3EF915C2B3}" dt="2025-09-30T12:01:23.593" v="82" actId="1076"/>
        <pc:sldMkLst>
          <pc:docMk/>
          <pc:sldMk cId="168835883" sldId="264"/>
        </pc:sldMkLst>
        <pc:spChg chg="mod">
          <ac:chgData name="Shameika Daye" userId="7751dcae-e8c7-41b7-9a4c-3b163a2858af" providerId="ADAL" clId="{876BA647-2F0A-47F6-AB7F-0B3EF915C2B3}" dt="2025-09-30T12:01:23.593" v="82" actId="1076"/>
          <ac:spMkLst>
            <pc:docMk/>
            <pc:sldMk cId="168835883" sldId="264"/>
            <ac:spMk id="3" creationId="{B6DB9AFC-E73A-FCD0-368B-D69B22BDD265}"/>
          </ac:spMkLst>
        </pc:spChg>
        <pc:spChg chg="mod">
          <ac:chgData name="Shameika Daye" userId="7751dcae-e8c7-41b7-9a4c-3b163a2858af" providerId="ADAL" clId="{876BA647-2F0A-47F6-AB7F-0B3EF915C2B3}" dt="2025-09-30T12:01:15.537" v="80" actId="1076"/>
          <ac:spMkLst>
            <pc:docMk/>
            <pc:sldMk cId="168835883" sldId="264"/>
            <ac:spMk id="5" creationId="{DBEFAA8C-2F37-047B-6EE8-34166B30C9EE}"/>
          </ac:spMkLst>
        </pc:spChg>
      </pc:sldChg>
      <pc:sldChg chg="add">
        <pc:chgData name="Shameika Daye" userId="7751dcae-e8c7-41b7-9a4c-3b163a2858af" providerId="ADAL" clId="{876BA647-2F0A-47F6-AB7F-0B3EF915C2B3}" dt="2025-09-30T12:01:45.635" v="83" actId="2890"/>
        <pc:sldMkLst>
          <pc:docMk/>
          <pc:sldMk cId="3137485341" sldId="265"/>
        </pc:sldMkLst>
      </pc:sldChg>
    </pc:docChg>
  </pc:docChgLst>
  <pc:docChgLst>
    <pc:chgData name="Shameika Daye" userId="7751dcae-e8c7-41b7-9a4c-3b163a2858af" providerId="ADAL" clId="{26CE3F66-E4D8-4E98-AD47-F7C9AC23116A}"/>
    <pc:docChg chg="undo custSel addSld delSld modSld">
      <pc:chgData name="Shameika Daye" userId="7751dcae-e8c7-41b7-9a4c-3b163a2858af" providerId="ADAL" clId="{26CE3F66-E4D8-4E98-AD47-F7C9AC23116A}" dt="2025-08-22T18:25:11.249" v="103" actId="6549"/>
      <pc:docMkLst>
        <pc:docMk/>
      </pc:docMkLst>
      <pc:sldChg chg="modSp mod">
        <pc:chgData name="Shameika Daye" userId="7751dcae-e8c7-41b7-9a4c-3b163a2858af" providerId="ADAL" clId="{26CE3F66-E4D8-4E98-AD47-F7C9AC23116A}" dt="2025-08-22T18:25:11.249" v="103" actId="6549"/>
        <pc:sldMkLst>
          <pc:docMk/>
          <pc:sldMk cId="0" sldId="256"/>
        </pc:sldMkLst>
      </pc:sldChg>
      <pc:sldChg chg="del">
        <pc:chgData name="Shameika Daye" userId="7751dcae-e8c7-41b7-9a4c-3b163a2858af" providerId="ADAL" clId="{26CE3F66-E4D8-4E98-AD47-F7C9AC23116A}" dt="2025-08-22T18:23:29.291" v="63" actId="47"/>
        <pc:sldMkLst>
          <pc:docMk/>
          <pc:sldMk cId="0" sldId="258"/>
        </pc:sldMkLst>
      </pc:sldChg>
      <pc:sldChg chg="del">
        <pc:chgData name="Shameika Daye" userId="7751dcae-e8c7-41b7-9a4c-3b163a2858af" providerId="ADAL" clId="{26CE3F66-E4D8-4E98-AD47-F7C9AC23116A}" dt="2025-08-22T18:23:31.086" v="64" actId="47"/>
        <pc:sldMkLst>
          <pc:docMk/>
          <pc:sldMk cId="0" sldId="259"/>
        </pc:sldMkLst>
      </pc:sldChg>
      <pc:sldChg chg="modSp new del">
        <pc:chgData name="Shameika Daye" userId="7751dcae-e8c7-41b7-9a4c-3b163a2858af" providerId="ADAL" clId="{26CE3F66-E4D8-4E98-AD47-F7C9AC23116A}" dt="2025-08-22T18:24:17.845" v="74" actId="47"/>
        <pc:sldMkLst>
          <pc:docMk/>
          <pc:sldMk cId="1527219962" sldId="260"/>
        </pc:sldMkLst>
      </pc:sldChg>
      <pc:sldChg chg="addSp delSp modSp add mod setBg setFolMasterObjs">
        <pc:chgData name="Shameika Daye" userId="7751dcae-e8c7-41b7-9a4c-3b163a2858af" providerId="ADAL" clId="{26CE3F66-E4D8-4E98-AD47-F7C9AC23116A}" dt="2025-08-22T18:24:51.347" v="78" actId="1076"/>
        <pc:sldMkLst>
          <pc:docMk/>
          <pc:sldMk cId="3653283016" sldId="261"/>
        </pc:sldMkLst>
      </pc:sldChg>
      <pc:sldChg chg="addSp delSp modSp add mod">
        <pc:chgData name="Shameika Daye" userId="7751dcae-e8c7-41b7-9a4c-3b163a2858af" providerId="ADAL" clId="{26CE3F66-E4D8-4E98-AD47-F7C9AC23116A}" dt="2025-08-22T18:24:37.653" v="76" actId="20577"/>
        <pc:sldMkLst>
          <pc:docMk/>
          <pc:sldMk cId="1531081236" sldId="26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A2F867-9EB5-4A9A-920D-ECAD8325C933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E4B34D-9C10-4EB4-A9FA-1C389EF056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8807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13ce1a0ec8a_1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13ce1a0ec8a_1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>
          <a:extLst>
            <a:ext uri="{FF2B5EF4-FFF2-40B4-BE49-F238E27FC236}">
              <a16:creationId xmlns:a16="http://schemas.microsoft.com/office/drawing/2014/main" id="{62FD9D45-CB00-22EC-C4BE-2CAA18C422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13ce1a0ec8a_10_10:notes">
            <a:extLst>
              <a:ext uri="{FF2B5EF4-FFF2-40B4-BE49-F238E27FC236}">
                <a16:creationId xmlns:a16="http://schemas.microsoft.com/office/drawing/2014/main" id="{0E51A81C-8463-7B28-0B23-9308F77A147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13ce1a0ec8a_10_10:notes">
            <a:extLst>
              <a:ext uri="{FF2B5EF4-FFF2-40B4-BE49-F238E27FC236}">
                <a16:creationId xmlns:a16="http://schemas.microsoft.com/office/drawing/2014/main" id="{D0F52D15-C869-156D-F166-DA82E51DD93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353610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>
          <a:extLst>
            <a:ext uri="{FF2B5EF4-FFF2-40B4-BE49-F238E27FC236}">
              <a16:creationId xmlns:a16="http://schemas.microsoft.com/office/drawing/2014/main" id="{9C30C6C4-570A-38AF-5DF3-67FFFB7510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13ce1a0ec8a_10_10:notes">
            <a:extLst>
              <a:ext uri="{FF2B5EF4-FFF2-40B4-BE49-F238E27FC236}">
                <a16:creationId xmlns:a16="http://schemas.microsoft.com/office/drawing/2014/main" id="{CD32CC4C-8CEA-B39E-5FDE-A87AF238F62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13ce1a0ec8a_10_10:notes">
            <a:extLst>
              <a:ext uri="{FF2B5EF4-FFF2-40B4-BE49-F238E27FC236}">
                <a16:creationId xmlns:a16="http://schemas.microsoft.com/office/drawing/2014/main" id="{95C2AADD-66B1-C6A8-F174-544A7D69718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711812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5297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29818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011368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Content with Caption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71758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 with Captio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773313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Title and Vertical 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90033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 Title and 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71344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8527" y="1560528"/>
            <a:ext cx="4965700" cy="37357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50940" y="1560528"/>
            <a:ext cx="5008880" cy="4394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1998" cy="68579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9/29/2025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9/29/2025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24783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Title and Conten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60568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38682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23773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286125" y="135030"/>
            <a:ext cx="7619748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17734305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03602" y="915098"/>
            <a:ext cx="8382000" cy="2483372"/>
          </a:xfrm>
          <a:prstGeom prst="rect">
            <a:avLst/>
          </a:prstGeom>
        </p:spPr>
        <p:txBody>
          <a:bodyPr vert="horz" wrap="square" lIns="0" tIns="274955" rIns="0" bIns="0" rtlCol="0">
            <a:spAutoFit/>
          </a:bodyPr>
          <a:lstStyle/>
          <a:p>
            <a:pPr marL="12700" marR="5080" indent="1905" algn="ctr">
              <a:lnSpc>
                <a:spcPts val="8550"/>
              </a:lnSpc>
              <a:spcBef>
                <a:spcPts val="2165"/>
              </a:spcBef>
            </a:pPr>
            <a:r>
              <a:rPr sz="8900" b="0" spc="-10" dirty="0">
                <a:solidFill>
                  <a:srgbClr val="FFFFFF"/>
                </a:solidFill>
                <a:latin typeface="Arial"/>
                <a:cs typeface="Arial"/>
              </a:rPr>
              <a:t>Academic </a:t>
            </a:r>
            <a:r>
              <a:rPr sz="8900" b="0">
                <a:solidFill>
                  <a:srgbClr val="FFFFFF"/>
                </a:solidFill>
                <a:latin typeface="Arial"/>
                <a:cs typeface="Arial"/>
              </a:rPr>
              <a:t>Program</a:t>
            </a:r>
            <a:r>
              <a:rPr sz="8900" b="0" spc="-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900" b="0" spc="-10">
                <a:solidFill>
                  <a:srgbClr val="FFFFFF"/>
                </a:solidFill>
                <a:latin typeface="Arial"/>
                <a:cs typeface="Arial"/>
              </a:rPr>
              <a:t>Review</a:t>
            </a:r>
            <a:endParaRPr sz="89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0A5E647-E01B-7ABE-7439-A82C30A9FAA3}"/>
              </a:ext>
            </a:extLst>
          </p:cNvPr>
          <p:cNvSpPr/>
          <p:nvPr/>
        </p:nvSpPr>
        <p:spPr>
          <a:xfrm>
            <a:off x="990600" y="152400"/>
            <a:ext cx="10210800" cy="1066800"/>
          </a:xfrm>
          <a:prstGeom prst="rect">
            <a:avLst/>
          </a:prstGeom>
          <a:solidFill>
            <a:srgbClr val="005035"/>
          </a:solidFill>
          <a:ln>
            <a:solidFill>
              <a:srgbClr val="00503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42D5B7-A910-5293-B9AE-683E0878A6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008" y="258762"/>
            <a:ext cx="10515600" cy="854075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Campus Review and Evaluation Process</a:t>
            </a:r>
          </a:p>
        </p:txBody>
      </p:sp>
      <p:sp>
        <p:nvSpPr>
          <p:cNvPr id="11" name="object 3">
            <a:extLst>
              <a:ext uri="{FF2B5EF4-FFF2-40B4-BE49-F238E27FC236}">
                <a16:creationId xmlns:a16="http://schemas.microsoft.com/office/drawing/2014/main" id="{FEA0C585-FF5A-5877-68F8-760993BC0E6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65632" y="1355980"/>
            <a:ext cx="5181600" cy="3864519"/>
          </a:xfrm>
          <a:prstGeom prst="rect">
            <a:avLst/>
          </a:prstGeom>
        </p:spPr>
        <p:txBody>
          <a:bodyPr vert="horz" wrap="square" lIns="0" tIns="83185" rIns="0" bIns="0" rtlCol="0">
            <a:spAutoFit/>
          </a:bodyPr>
          <a:lstStyle/>
          <a:p>
            <a:pPr marL="84455" indent="0" algn="ctr">
              <a:lnSpc>
                <a:spcPct val="100000"/>
              </a:lnSpc>
              <a:spcBef>
                <a:spcPts val="655"/>
              </a:spcBef>
              <a:buNone/>
            </a:pPr>
            <a:r>
              <a:rPr b="1" spc="110" dirty="0"/>
              <a:t>Non-</a:t>
            </a:r>
            <a:r>
              <a:rPr b="1" spc="145" dirty="0"/>
              <a:t>accredited</a:t>
            </a:r>
            <a:r>
              <a:rPr b="1" spc="-20" dirty="0"/>
              <a:t> </a:t>
            </a:r>
            <a:r>
              <a:rPr b="1" spc="105" dirty="0"/>
              <a:t>programs</a:t>
            </a:r>
          </a:p>
          <a:p>
            <a:pPr marL="12700" indent="0">
              <a:lnSpc>
                <a:spcPct val="100000"/>
              </a:lnSpc>
              <a:spcBef>
                <a:spcPts val="480"/>
              </a:spcBef>
              <a:buNone/>
              <a:tabLst>
                <a:tab pos="240029" algn="l"/>
              </a:tabLst>
            </a:pPr>
            <a:r>
              <a:rPr sz="2400" b="0" spc="70" dirty="0">
                <a:latin typeface="Calibri"/>
                <a:cs typeface="Calibri"/>
              </a:rPr>
              <a:t>1.</a:t>
            </a:r>
            <a:r>
              <a:rPr sz="2400" b="0" spc="545" dirty="0">
                <a:latin typeface="Calibri"/>
                <a:cs typeface="Calibri"/>
              </a:rPr>
              <a:t> </a:t>
            </a:r>
            <a:r>
              <a:rPr sz="2400" b="0" spc="160" dirty="0">
                <a:latin typeface="Calibri"/>
                <a:cs typeface="Calibri"/>
              </a:rPr>
              <a:t>Campus</a:t>
            </a:r>
            <a:r>
              <a:rPr sz="2400" b="0" spc="5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Review</a:t>
            </a:r>
            <a:r>
              <a:rPr sz="2400" b="0" spc="5" dirty="0">
                <a:latin typeface="Calibri"/>
                <a:cs typeface="Calibri"/>
              </a:rPr>
              <a:t> </a:t>
            </a:r>
            <a:r>
              <a:rPr sz="2400" b="0" spc="80" dirty="0">
                <a:latin typeface="Calibri"/>
                <a:cs typeface="Calibri"/>
              </a:rPr>
              <a:t>and</a:t>
            </a:r>
            <a:r>
              <a:rPr sz="2400" b="0" spc="5" dirty="0">
                <a:latin typeface="Calibri"/>
                <a:cs typeface="Calibri"/>
              </a:rPr>
              <a:t> </a:t>
            </a:r>
            <a:r>
              <a:rPr sz="2400" b="0" spc="40" dirty="0">
                <a:latin typeface="Calibri"/>
                <a:cs typeface="Calibri"/>
              </a:rPr>
              <a:t>Evaluation</a:t>
            </a:r>
            <a:endParaRPr sz="2400" dirty="0">
              <a:latin typeface="Calibri"/>
              <a:cs typeface="Calibri"/>
            </a:endParaRPr>
          </a:p>
          <a:p>
            <a:pPr marL="698500" marR="421005" lvl="1" indent="-228600">
              <a:lnSpc>
                <a:spcPts val="2380"/>
              </a:lnSpc>
              <a:spcBef>
                <a:spcPts val="545"/>
              </a:spcBef>
              <a:buFont typeface="Arial"/>
              <a:buChar char="•"/>
              <a:tabLst>
                <a:tab pos="698500" algn="l"/>
              </a:tabLst>
            </a:pPr>
            <a:r>
              <a:rPr sz="2200" dirty="0">
                <a:latin typeface="Calibri"/>
                <a:cs typeface="Calibri"/>
              </a:rPr>
              <a:t>Five</a:t>
            </a:r>
            <a:r>
              <a:rPr sz="2200" spc="35" dirty="0">
                <a:latin typeface="Calibri"/>
                <a:cs typeface="Calibri"/>
              </a:rPr>
              <a:t> </a:t>
            </a:r>
            <a:r>
              <a:rPr sz="2200" spc="50" dirty="0">
                <a:latin typeface="Calibri"/>
                <a:cs typeface="Calibri"/>
              </a:rPr>
              <a:t>Evaluation</a:t>
            </a:r>
            <a:r>
              <a:rPr sz="2200" spc="70" dirty="0">
                <a:latin typeface="Calibri"/>
                <a:cs typeface="Calibri"/>
              </a:rPr>
              <a:t> </a:t>
            </a:r>
            <a:r>
              <a:rPr sz="2200" spc="50" dirty="0">
                <a:latin typeface="Calibri"/>
                <a:cs typeface="Calibri"/>
              </a:rPr>
              <a:t>Criteria</a:t>
            </a:r>
            <a:r>
              <a:rPr sz="2200" spc="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from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the </a:t>
            </a:r>
            <a:r>
              <a:rPr sz="2200" spc="50" dirty="0">
                <a:latin typeface="Calibri"/>
                <a:cs typeface="Calibri"/>
              </a:rPr>
              <a:t>Policy</a:t>
            </a:r>
            <a:endParaRPr sz="2200" dirty="0">
              <a:latin typeface="Calibri"/>
              <a:cs typeface="Calibri"/>
            </a:endParaRPr>
          </a:p>
          <a:p>
            <a:pPr marL="126365" indent="0" algn="ctr">
              <a:lnSpc>
                <a:spcPct val="100000"/>
              </a:lnSpc>
              <a:spcBef>
                <a:spcPts val="195"/>
              </a:spcBef>
              <a:buNone/>
            </a:pPr>
            <a:r>
              <a:rPr sz="2200" b="0" spc="55" dirty="0">
                <a:latin typeface="Calibri"/>
                <a:cs typeface="Calibri"/>
              </a:rPr>
              <a:t>and</a:t>
            </a:r>
            <a:endParaRPr sz="2200" dirty="0">
              <a:latin typeface="Calibri"/>
              <a:cs typeface="Calibri"/>
            </a:endParaRPr>
          </a:p>
          <a:p>
            <a:pPr marL="698500" marR="287020" lvl="1" indent="-228600">
              <a:lnSpc>
                <a:spcPts val="2380"/>
              </a:lnSpc>
              <a:spcBef>
                <a:spcPts val="540"/>
              </a:spcBef>
              <a:buFont typeface="Arial"/>
              <a:buChar char="•"/>
              <a:tabLst>
                <a:tab pos="698500" algn="l"/>
              </a:tabLst>
            </a:pPr>
            <a:r>
              <a:rPr sz="2200" dirty="0">
                <a:latin typeface="Calibri"/>
                <a:cs typeface="Calibri"/>
              </a:rPr>
              <a:t>Other</a:t>
            </a:r>
            <a:r>
              <a:rPr sz="2200" spc="110" dirty="0">
                <a:latin typeface="Calibri"/>
                <a:cs typeface="Calibri"/>
              </a:rPr>
              <a:t> </a:t>
            </a:r>
            <a:r>
              <a:rPr sz="2200" spc="50" dirty="0">
                <a:latin typeface="Calibri"/>
                <a:cs typeface="Calibri"/>
              </a:rPr>
              <a:t>Criteria</a:t>
            </a:r>
            <a:r>
              <a:rPr sz="2200" spc="114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identified</a:t>
            </a:r>
            <a:r>
              <a:rPr sz="2200" spc="114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by</a:t>
            </a:r>
            <a:r>
              <a:rPr sz="2200" spc="95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the </a:t>
            </a:r>
            <a:r>
              <a:rPr sz="2200" spc="75" dirty="0">
                <a:latin typeface="Calibri"/>
                <a:cs typeface="Calibri"/>
              </a:rPr>
              <a:t>Chancellor,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50" dirty="0">
                <a:latin typeface="Calibri"/>
                <a:cs typeface="Calibri"/>
              </a:rPr>
              <a:t>President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or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program </a:t>
            </a:r>
            <a:r>
              <a:rPr sz="2200" dirty="0">
                <a:latin typeface="Calibri"/>
                <a:cs typeface="Calibri"/>
              </a:rPr>
              <a:t>under</a:t>
            </a:r>
            <a:r>
              <a:rPr sz="2200" spc="16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review</a:t>
            </a:r>
            <a:endParaRPr sz="2200" dirty="0">
              <a:latin typeface="Calibri"/>
              <a:cs typeface="Calibri"/>
            </a:endParaRPr>
          </a:p>
          <a:p>
            <a:pPr marL="12700" marR="5080" indent="0">
              <a:lnSpc>
                <a:spcPts val="2590"/>
              </a:lnSpc>
              <a:spcBef>
                <a:spcPts val="969"/>
              </a:spcBef>
              <a:buNone/>
              <a:tabLst>
                <a:tab pos="241300" algn="l"/>
              </a:tabLst>
            </a:pPr>
            <a:r>
              <a:rPr sz="2400" b="0" spc="70" dirty="0">
                <a:latin typeface="Calibri"/>
                <a:cs typeface="Calibri"/>
              </a:rPr>
              <a:t>2.</a:t>
            </a:r>
            <a:r>
              <a:rPr sz="2400" b="0" spc="575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Internal</a:t>
            </a:r>
            <a:r>
              <a:rPr sz="2400" b="0" spc="15" dirty="0">
                <a:latin typeface="Calibri"/>
                <a:cs typeface="Calibri"/>
              </a:rPr>
              <a:t> </a:t>
            </a:r>
            <a:r>
              <a:rPr sz="2400" b="0" spc="55" dirty="0">
                <a:latin typeface="Calibri"/>
                <a:cs typeface="Calibri"/>
              </a:rPr>
              <a:t>Programmatic</a:t>
            </a:r>
            <a:r>
              <a:rPr sz="2400" b="0" spc="35" dirty="0">
                <a:latin typeface="Calibri"/>
                <a:cs typeface="Calibri"/>
              </a:rPr>
              <a:t> </a:t>
            </a:r>
            <a:r>
              <a:rPr sz="2400" b="0" spc="50" dirty="0">
                <a:latin typeface="Calibri"/>
                <a:cs typeface="Calibri"/>
              </a:rPr>
              <a:t>Reflection 	</a:t>
            </a:r>
            <a:r>
              <a:rPr sz="2400" b="0" spc="-114" dirty="0">
                <a:latin typeface="Calibri"/>
                <a:cs typeface="Calibri"/>
              </a:rPr>
              <a:t>–</a:t>
            </a:r>
            <a:r>
              <a:rPr sz="2400" b="0" spc="5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Traditional</a:t>
            </a:r>
            <a:r>
              <a:rPr sz="2400" b="0" spc="35" dirty="0">
                <a:latin typeface="Calibri"/>
                <a:cs typeface="Calibri"/>
              </a:rPr>
              <a:t> </a:t>
            </a:r>
            <a:r>
              <a:rPr sz="2400" b="0" spc="80" dirty="0">
                <a:latin typeface="Calibri"/>
                <a:cs typeface="Calibri"/>
              </a:rPr>
              <a:t>Self-</a:t>
            </a:r>
            <a:r>
              <a:rPr sz="2400" b="0" spc="70" dirty="0">
                <a:latin typeface="Calibri"/>
                <a:cs typeface="Calibri"/>
              </a:rPr>
              <a:t>Study</a:t>
            </a:r>
            <a:r>
              <a:rPr sz="2400" b="0" spc="30" dirty="0">
                <a:latin typeface="Calibri"/>
                <a:cs typeface="Calibri"/>
              </a:rPr>
              <a:t> </a:t>
            </a:r>
            <a:r>
              <a:rPr sz="2400" b="0" spc="105" dirty="0">
                <a:latin typeface="Calibri"/>
                <a:cs typeface="Calibri"/>
              </a:rPr>
              <a:t>Process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12" name="object 4">
            <a:extLst>
              <a:ext uri="{FF2B5EF4-FFF2-40B4-BE49-F238E27FC236}">
                <a16:creationId xmlns:a16="http://schemas.microsoft.com/office/drawing/2014/main" id="{E5D9764D-0ADE-ED68-090B-E221C2E9CBA0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126480" y="1355980"/>
            <a:ext cx="5181600" cy="4200509"/>
          </a:xfrm>
          <a:prstGeom prst="rect">
            <a:avLst/>
          </a:prstGeom>
        </p:spPr>
        <p:txBody>
          <a:bodyPr vert="horz" wrap="square" lIns="0" tIns="83185" rIns="0" bIns="0" rtlCol="0">
            <a:spAutoFit/>
          </a:bodyPr>
          <a:lstStyle/>
          <a:p>
            <a:pPr marL="478155" indent="0" algn="ctr">
              <a:lnSpc>
                <a:spcPct val="100000"/>
              </a:lnSpc>
              <a:spcBef>
                <a:spcPts val="655"/>
              </a:spcBef>
              <a:buNone/>
            </a:pPr>
            <a:r>
              <a:rPr b="1" spc="125" dirty="0"/>
              <a:t>Accredited</a:t>
            </a:r>
            <a:r>
              <a:rPr b="1" spc="10" dirty="0"/>
              <a:t> </a:t>
            </a:r>
            <a:r>
              <a:rPr b="1" spc="105" dirty="0"/>
              <a:t>programs</a:t>
            </a:r>
          </a:p>
          <a:p>
            <a:pPr marL="12700" marR="5080" indent="0">
              <a:lnSpc>
                <a:spcPts val="2590"/>
              </a:lnSpc>
              <a:spcBef>
                <a:spcPts val="805"/>
              </a:spcBef>
              <a:buNone/>
              <a:tabLst>
                <a:tab pos="241300" algn="l"/>
              </a:tabLst>
            </a:pPr>
            <a:r>
              <a:rPr sz="2400" b="0" spc="70" dirty="0">
                <a:latin typeface="Calibri"/>
                <a:cs typeface="Calibri"/>
              </a:rPr>
              <a:t>1.</a:t>
            </a:r>
            <a:r>
              <a:rPr sz="2400" b="0" spc="545" dirty="0">
                <a:latin typeface="Calibri"/>
                <a:cs typeface="Calibri"/>
              </a:rPr>
              <a:t> </a:t>
            </a:r>
            <a:r>
              <a:rPr sz="2400" b="0" spc="160" dirty="0">
                <a:latin typeface="Calibri"/>
                <a:cs typeface="Calibri"/>
              </a:rPr>
              <a:t>Campus</a:t>
            </a:r>
            <a:r>
              <a:rPr sz="2400" b="0" spc="5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Review</a:t>
            </a:r>
            <a:r>
              <a:rPr sz="2400" b="0" spc="5" dirty="0">
                <a:latin typeface="Calibri"/>
                <a:cs typeface="Calibri"/>
              </a:rPr>
              <a:t> </a:t>
            </a:r>
            <a:r>
              <a:rPr sz="2400" b="0" spc="80" dirty="0">
                <a:latin typeface="Calibri"/>
                <a:cs typeface="Calibri"/>
              </a:rPr>
              <a:t>and</a:t>
            </a:r>
            <a:r>
              <a:rPr sz="2400" b="0" spc="5" dirty="0">
                <a:latin typeface="Calibri"/>
                <a:cs typeface="Calibri"/>
              </a:rPr>
              <a:t> </a:t>
            </a:r>
            <a:r>
              <a:rPr sz="2400" b="0" spc="40" dirty="0">
                <a:latin typeface="Calibri"/>
                <a:cs typeface="Calibri"/>
              </a:rPr>
              <a:t>Evaluation </a:t>
            </a:r>
            <a:r>
              <a:rPr sz="1400" b="0" spc="40" dirty="0">
                <a:latin typeface="Calibri"/>
                <a:cs typeface="Calibri"/>
              </a:rPr>
              <a:t>	</a:t>
            </a:r>
            <a:r>
              <a:rPr sz="1400" b="0" dirty="0">
                <a:latin typeface="Calibri"/>
                <a:cs typeface="Calibri"/>
              </a:rPr>
              <a:t>(Typically,</a:t>
            </a:r>
            <a:r>
              <a:rPr sz="1400" b="0" spc="114" dirty="0">
                <a:latin typeface="Calibri"/>
                <a:cs typeface="Calibri"/>
              </a:rPr>
              <a:t> </a:t>
            </a:r>
            <a:r>
              <a:rPr sz="1400" b="0" spc="105" dirty="0">
                <a:latin typeface="Calibri"/>
                <a:cs typeface="Calibri"/>
              </a:rPr>
              <a:t>coincides</a:t>
            </a:r>
            <a:r>
              <a:rPr sz="1400" b="0" spc="95" dirty="0">
                <a:latin typeface="Calibri"/>
                <a:cs typeface="Calibri"/>
              </a:rPr>
              <a:t> </a:t>
            </a:r>
            <a:r>
              <a:rPr sz="1400" b="0" spc="-20" dirty="0">
                <a:latin typeface="Calibri"/>
                <a:cs typeface="Calibri"/>
              </a:rPr>
              <a:t>with</a:t>
            </a:r>
            <a:r>
              <a:rPr sz="1400" b="0" spc="600" dirty="0">
                <a:latin typeface="Calibri"/>
                <a:cs typeface="Calibri"/>
              </a:rPr>
              <a:t> </a:t>
            </a:r>
            <a:r>
              <a:rPr sz="1400" b="0" spc="90" dirty="0">
                <a:latin typeface="Calibri"/>
                <a:cs typeface="Calibri"/>
              </a:rPr>
              <a:t>specialized</a:t>
            </a:r>
            <a:r>
              <a:rPr sz="1400" b="0" spc="-25" dirty="0">
                <a:latin typeface="Calibri"/>
                <a:cs typeface="Calibri"/>
              </a:rPr>
              <a:t> </a:t>
            </a:r>
            <a:r>
              <a:rPr lang="en-US" sz="1400" b="0" spc="-25" dirty="0">
                <a:latin typeface="Calibri"/>
                <a:cs typeface="Calibri"/>
              </a:rPr>
              <a:t> </a:t>
            </a:r>
            <a:r>
              <a:rPr sz="1400" b="0" spc="60" dirty="0">
                <a:latin typeface="Calibri"/>
                <a:cs typeface="Calibri"/>
              </a:rPr>
              <a:t>accreditation</a:t>
            </a:r>
            <a:r>
              <a:rPr sz="1400" b="0" spc="-30" dirty="0">
                <a:latin typeface="Calibri"/>
                <a:cs typeface="Calibri"/>
              </a:rPr>
              <a:t> </a:t>
            </a:r>
            <a:r>
              <a:rPr sz="1400" b="0" spc="75" dirty="0">
                <a:latin typeface="Calibri"/>
                <a:cs typeface="Calibri"/>
              </a:rPr>
              <a:t>self-</a:t>
            </a:r>
            <a:r>
              <a:rPr sz="1400" b="0" spc="-10" dirty="0">
                <a:latin typeface="Calibri"/>
                <a:cs typeface="Calibri"/>
              </a:rPr>
              <a:t>study)</a:t>
            </a:r>
            <a:endParaRPr sz="1400" dirty="0">
              <a:latin typeface="Calibri"/>
              <a:cs typeface="Calibri"/>
            </a:endParaRPr>
          </a:p>
          <a:p>
            <a:pPr marL="698500" marR="464184" lvl="1" indent="-228600">
              <a:lnSpc>
                <a:spcPts val="2380"/>
              </a:lnSpc>
              <a:spcBef>
                <a:spcPts val="509"/>
              </a:spcBef>
              <a:buFont typeface="Arial"/>
              <a:buChar char="•"/>
              <a:tabLst>
                <a:tab pos="698500" algn="l"/>
              </a:tabLst>
            </a:pPr>
            <a:r>
              <a:rPr sz="2200" dirty="0">
                <a:latin typeface="Calibri"/>
                <a:cs typeface="Calibri"/>
              </a:rPr>
              <a:t>Five</a:t>
            </a:r>
            <a:r>
              <a:rPr sz="2200" spc="35" dirty="0">
                <a:latin typeface="Calibri"/>
                <a:cs typeface="Calibri"/>
              </a:rPr>
              <a:t> </a:t>
            </a:r>
            <a:r>
              <a:rPr sz="2200" spc="50" dirty="0">
                <a:latin typeface="Calibri"/>
                <a:cs typeface="Calibri"/>
              </a:rPr>
              <a:t>Evaluation</a:t>
            </a:r>
            <a:r>
              <a:rPr sz="2200" spc="70" dirty="0">
                <a:latin typeface="Calibri"/>
                <a:cs typeface="Calibri"/>
              </a:rPr>
              <a:t> </a:t>
            </a:r>
            <a:r>
              <a:rPr sz="2200" spc="50" dirty="0">
                <a:latin typeface="Calibri"/>
                <a:cs typeface="Calibri"/>
              </a:rPr>
              <a:t>Criteria</a:t>
            </a:r>
            <a:r>
              <a:rPr sz="2200" spc="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from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the </a:t>
            </a:r>
            <a:r>
              <a:rPr sz="2200" spc="50" dirty="0">
                <a:latin typeface="Calibri"/>
                <a:cs typeface="Calibri"/>
              </a:rPr>
              <a:t>Policy</a:t>
            </a:r>
            <a:endParaRPr sz="2200" dirty="0">
              <a:latin typeface="Calibri"/>
              <a:cs typeface="Calibri"/>
            </a:endParaRPr>
          </a:p>
          <a:p>
            <a:pPr marL="126365" indent="0" algn="ctr">
              <a:lnSpc>
                <a:spcPct val="100000"/>
              </a:lnSpc>
              <a:spcBef>
                <a:spcPts val="200"/>
              </a:spcBef>
              <a:buNone/>
            </a:pPr>
            <a:r>
              <a:rPr sz="2200" b="0" spc="55" dirty="0">
                <a:latin typeface="Calibri"/>
                <a:cs typeface="Calibri"/>
              </a:rPr>
              <a:t>and</a:t>
            </a:r>
            <a:endParaRPr sz="2200" dirty="0">
              <a:latin typeface="Calibri"/>
              <a:cs typeface="Calibri"/>
            </a:endParaRPr>
          </a:p>
          <a:p>
            <a:pPr marL="698500" marR="330200" lvl="1" indent="-228600">
              <a:lnSpc>
                <a:spcPts val="2380"/>
              </a:lnSpc>
              <a:spcBef>
                <a:spcPts val="540"/>
              </a:spcBef>
              <a:buFont typeface="Arial"/>
              <a:buChar char="•"/>
              <a:tabLst>
                <a:tab pos="698500" algn="l"/>
              </a:tabLst>
            </a:pPr>
            <a:r>
              <a:rPr sz="2200" dirty="0">
                <a:latin typeface="Calibri"/>
                <a:cs typeface="Calibri"/>
              </a:rPr>
              <a:t>Other</a:t>
            </a:r>
            <a:r>
              <a:rPr sz="2200" spc="110" dirty="0">
                <a:latin typeface="Calibri"/>
                <a:cs typeface="Calibri"/>
              </a:rPr>
              <a:t> </a:t>
            </a:r>
            <a:r>
              <a:rPr sz="2200" spc="50" dirty="0">
                <a:latin typeface="Calibri"/>
                <a:cs typeface="Calibri"/>
              </a:rPr>
              <a:t>Criteria</a:t>
            </a:r>
            <a:r>
              <a:rPr sz="2200" spc="114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identified</a:t>
            </a:r>
            <a:r>
              <a:rPr sz="2200" spc="114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by</a:t>
            </a:r>
            <a:r>
              <a:rPr sz="2200" spc="95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the </a:t>
            </a:r>
            <a:r>
              <a:rPr sz="2200" spc="75" dirty="0">
                <a:latin typeface="Calibri"/>
                <a:cs typeface="Calibri"/>
              </a:rPr>
              <a:t>Chancellor,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50" dirty="0">
                <a:latin typeface="Calibri"/>
                <a:cs typeface="Calibri"/>
              </a:rPr>
              <a:t>President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or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program </a:t>
            </a:r>
            <a:r>
              <a:rPr sz="2200" dirty="0">
                <a:latin typeface="Calibri"/>
                <a:cs typeface="Calibri"/>
              </a:rPr>
              <a:t>under</a:t>
            </a:r>
            <a:r>
              <a:rPr sz="2200" spc="16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review</a:t>
            </a:r>
            <a:endParaRPr sz="2200" dirty="0">
              <a:latin typeface="Calibri"/>
              <a:cs typeface="Calibri"/>
            </a:endParaRPr>
          </a:p>
          <a:p>
            <a:pPr marL="12700" marR="910590" indent="0">
              <a:lnSpc>
                <a:spcPts val="2590"/>
              </a:lnSpc>
              <a:spcBef>
                <a:spcPts val="969"/>
              </a:spcBef>
              <a:buNone/>
              <a:tabLst>
                <a:tab pos="241300" algn="l"/>
              </a:tabLst>
            </a:pPr>
            <a:r>
              <a:rPr sz="2400" b="0" spc="70" dirty="0">
                <a:latin typeface="Calibri"/>
                <a:cs typeface="Calibri"/>
              </a:rPr>
              <a:t>2.</a:t>
            </a:r>
            <a:r>
              <a:rPr sz="2400" b="0" spc="459" dirty="0">
                <a:latin typeface="Calibri"/>
                <a:cs typeface="Calibri"/>
              </a:rPr>
              <a:t> </a:t>
            </a:r>
            <a:r>
              <a:rPr sz="2400" b="0" spc="105" dirty="0">
                <a:latin typeface="Calibri"/>
                <a:cs typeface="Calibri"/>
              </a:rPr>
              <a:t>Submission</a:t>
            </a:r>
            <a:r>
              <a:rPr sz="2400" b="0" spc="-40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of</a:t>
            </a:r>
            <a:r>
              <a:rPr sz="2400" b="0" spc="-25" dirty="0">
                <a:latin typeface="Calibri"/>
                <a:cs typeface="Calibri"/>
              </a:rPr>
              <a:t> </a:t>
            </a:r>
            <a:r>
              <a:rPr sz="2400" b="0" spc="80" dirty="0">
                <a:latin typeface="Calibri"/>
                <a:cs typeface="Calibri"/>
              </a:rPr>
              <a:t>Specialized 	</a:t>
            </a:r>
            <a:r>
              <a:rPr sz="2400" b="0" spc="50" dirty="0">
                <a:latin typeface="Calibri"/>
                <a:cs typeface="Calibri"/>
              </a:rPr>
              <a:t>Accreditation</a:t>
            </a:r>
            <a:r>
              <a:rPr sz="2400" b="0" spc="-15" dirty="0">
                <a:latin typeface="Calibri"/>
                <a:cs typeface="Calibri"/>
              </a:rPr>
              <a:t> </a:t>
            </a:r>
            <a:r>
              <a:rPr sz="2400" b="0" spc="50" dirty="0">
                <a:latin typeface="Calibri"/>
                <a:cs typeface="Calibri"/>
              </a:rPr>
              <a:t>documentation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3">
          <a:extLst>
            <a:ext uri="{FF2B5EF4-FFF2-40B4-BE49-F238E27FC236}">
              <a16:creationId xmlns:a16="http://schemas.microsoft.com/office/drawing/2014/main" id="{067A3AA6-60B8-2003-5F9C-7D228D8201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6BB4E72-E054-2191-BEFE-4111CA4CC6FF}"/>
              </a:ext>
            </a:extLst>
          </p:cNvPr>
          <p:cNvSpPr/>
          <p:nvPr/>
        </p:nvSpPr>
        <p:spPr>
          <a:xfrm>
            <a:off x="990600" y="152400"/>
            <a:ext cx="10210800" cy="1066800"/>
          </a:xfrm>
          <a:prstGeom prst="rect">
            <a:avLst/>
          </a:prstGeom>
          <a:solidFill>
            <a:srgbClr val="005035"/>
          </a:solidFill>
          <a:ln>
            <a:solidFill>
              <a:srgbClr val="00503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AFB65A7-E87E-0225-B72A-E4C9207B40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018"/>
            <a:ext cx="10515600" cy="1325563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Campus Review and Evaluation Process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D6397FE-94AD-E1EE-45DD-5814BE7C9BD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43100" y="1644968"/>
            <a:ext cx="8305800" cy="4285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7485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3">
          <a:extLst>
            <a:ext uri="{FF2B5EF4-FFF2-40B4-BE49-F238E27FC236}">
              <a16:creationId xmlns:a16="http://schemas.microsoft.com/office/drawing/2014/main" id="{AD1DD93D-FBA6-EED8-0777-8C19087170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BEFAA8C-2F37-047B-6EE8-34166B30C9EE}"/>
              </a:ext>
            </a:extLst>
          </p:cNvPr>
          <p:cNvSpPr/>
          <p:nvPr/>
        </p:nvSpPr>
        <p:spPr>
          <a:xfrm>
            <a:off x="990600" y="164016"/>
            <a:ext cx="10210800" cy="1066800"/>
          </a:xfrm>
          <a:prstGeom prst="rect">
            <a:avLst/>
          </a:prstGeom>
          <a:solidFill>
            <a:srgbClr val="005035"/>
          </a:solidFill>
          <a:ln>
            <a:solidFill>
              <a:srgbClr val="00503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53C8CA9-A25D-8C91-E9C7-343C2F4A25D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3467" y="1923079"/>
            <a:ext cx="10905066" cy="3898494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B6DB9AFC-E73A-FCD0-368B-D69B22BDD2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084"/>
            <a:ext cx="10515600" cy="1325563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Internal Programmatic Reflection Process</a:t>
            </a:r>
          </a:p>
        </p:txBody>
      </p:sp>
    </p:spTree>
    <p:extLst>
      <p:ext uri="{BB962C8B-B14F-4D97-AF65-F5344CB8AC3E}">
        <p14:creationId xmlns:p14="http://schemas.microsoft.com/office/powerpoint/2010/main" val="1688358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957</TotalTime>
  <Words>99</Words>
  <Application>Microsoft Office PowerPoint</Application>
  <PresentationFormat>Widescreen</PresentationFormat>
  <Paragraphs>16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Arial</vt:lpstr>
      <vt:lpstr>Calibri</vt:lpstr>
      <vt:lpstr>Office Theme</vt:lpstr>
      <vt:lpstr>1_Office Theme</vt:lpstr>
      <vt:lpstr>Academic Program Review</vt:lpstr>
      <vt:lpstr>Campus Review and Evaluation Process</vt:lpstr>
      <vt:lpstr>Campus Review and Evaluation Process</vt:lpstr>
      <vt:lpstr>Internal Programmatic Reflection Process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Christine Robinson</dc:creator>
  <cp:lastModifiedBy>Shameika Daye</cp:lastModifiedBy>
  <cp:revision>1</cp:revision>
  <dcterms:created xsi:type="dcterms:W3CDTF">2025-08-22T18:19:05Z</dcterms:created>
  <dcterms:modified xsi:type="dcterms:W3CDTF">2025-09-30T12:04:48Z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2024-12-05T00:00:00Z</vt:filetime>
  </property>
  <property fmtid="{D5CDD505-2E9C-101B-9397-08002B2CF9AE}" pid="3" name="Creator">
    <vt:lpwstr>Acrobat PDFMaker 24 for PowerPoint</vt:lpwstr>
  </property>
  <property fmtid="{D5CDD505-2E9C-101B-9397-08002B2CF9AE}" pid="4" name="LastSaved">
    <vt:filetime>2025-08-22T00:00:00Z</vt:filetime>
  </property>
  <property fmtid="{D5CDD505-2E9C-101B-9397-08002B2CF9AE}" pid="5" name="Producer">
    <vt:lpwstr>Adobe PDF Library 24.5.83</vt:lpwstr>
  </property>
</Properties>
</file>