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48" r:id="rId2"/>
  </p:sldMasterIdLst>
  <p:notesMasterIdLst>
    <p:notesMasterId r:id="rId9"/>
  </p:notesMasterIdLst>
  <p:sldIdLst>
    <p:sldId id="269" r:id="rId3"/>
    <p:sldId id="263" r:id="rId4"/>
    <p:sldId id="264" r:id="rId5"/>
    <p:sldId id="265" r:id="rId6"/>
    <p:sldId id="266" r:id="rId7"/>
    <p:sldId id="26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593"/>
    <p:restoredTop sz="68602" autoAdjust="0"/>
  </p:normalViewPr>
  <p:slideViewPr>
    <p:cSldViewPr snapToGrid="0">
      <p:cViewPr varScale="1">
        <p:scale>
          <a:sx n="76" d="100"/>
          <a:sy n="76" d="100"/>
        </p:scale>
        <p:origin x="128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meika Daye" userId="7751dcae-e8c7-41b7-9a4c-3b163a2858af" providerId="ADAL" clId="{A0A5BC12-624C-47A5-8255-3120E1C1ED65}"/>
    <pc:docChg chg="modSld">
      <pc:chgData name="Shameika Daye" userId="7751dcae-e8c7-41b7-9a4c-3b163a2858af" providerId="ADAL" clId="{A0A5BC12-624C-47A5-8255-3120E1C1ED65}" dt="2025-09-29T18:03:57.853" v="1" actId="6549"/>
      <pc:docMkLst>
        <pc:docMk/>
      </pc:docMkLst>
      <pc:sldChg chg="modNotesTx">
        <pc:chgData name="Shameika Daye" userId="7751dcae-e8c7-41b7-9a4c-3b163a2858af" providerId="ADAL" clId="{A0A5BC12-624C-47A5-8255-3120E1C1ED65}" dt="2025-09-16T13:14:26.003" v="0" actId="6549"/>
        <pc:sldMkLst>
          <pc:docMk/>
          <pc:sldMk cId="74787141" sldId="266"/>
        </pc:sldMkLst>
      </pc:sldChg>
      <pc:sldChg chg="modSp mod">
        <pc:chgData name="Shameika Daye" userId="7751dcae-e8c7-41b7-9a4c-3b163a2858af" providerId="ADAL" clId="{A0A5BC12-624C-47A5-8255-3120E1C1ED65}" dt="2025-09-29T18:03:57.853" v="1" actId="6549"/>
        <pc:sldMkLst>
          <pc:docMk/>
          <pc:sldMk cId="182933139" sldId="267"/>
        </pc:sldMkLst>
        <pc:spChg chg="mod">
          <ac:chgData name="Shameika Daye" userId="7751dcae-e8c7-41b7-9a4c-3b163a2858af" providerId="ADAL" clId="{A0A5BC12-624C-47A5-8255-3120E1C1ED65}" dt="2025-09-29T18:03:57.853" v="1" actId="6549"/>
          <ac:spMkLst>
            <pc:docMk/>
            <pc:sldMk cId="182933139" sldId="267"/>
            <ac:spMk id="4" creationId="{4AA36BBC-1E3B-1726-CFDE-603B44353413}"/>
          </ac:spMkLst>
        </pc:spChg>
      </pc:sldChg>
    </pc:docChg>
  </pc:docChgLst>
  <pc:docChgLst>
    <pc:chgData name="Shameika Daye" userId="7751dcae-e8c7-41b7-9a4c-3b163a2858af" providerId="ADAL" clId="{CCB103CC-7474-4715-A6B8-FD64F29568DC}"/>
    <pc:docChg chg="undo custSel delSld modSld sldOrd">
      <pc:chgData name="Shameika Daye" userId="7751dcae-e8c7-41b7-9a4c-3b163a2858af" providerId="ADAL" clId="{CCB103CC-7474-4715-A6B8-FD64F29568DC}" dt="2025-08-22T18:13:06.046" v="317" actId="20577"/>
      <pc:docMkLst>
        <pc:docMk/>
      </pc:docMkLst>
      <pc:sldChg chg="del">
        <pc:chgData name="Shameika Daye" userId="7751dcae-e8c7-41b7-9a4c-3b163a2858af" providerId="ADAL" clId="{CCB103CC-7474-4715-A6B8-FD64F29568DC}" dt="2025-08-22T17:53:34.323" v="123" actId="47"/>
        <pc:sldMkLst>
          <pc:docMk/>
          <pc:sldMk cId="4100576567" sldId="261"/>
        </pc:sldMkLst>
      </pc:sldChg>
      <pc:sldChg chg="del">
        <pc:chgData name="Shameika Daye" userId="7751dcae-e8c7-41b7-9a4c-3b163a2858af" providerId="ADAL" clId="{CCB103CC-7474-4715-A6B8-FD64F29568DC}" dt="2025-08-22T17:53:37.145" v="124" actId="47"/>
        <pc:sldMkLst>
          <pc:docMk/>
          <pc:sldMk cId="1305252701" sldId="262"/>
        </pc:sldMkLst>
      </pc:sldChg>
      <pc:sldChg chg="modSp mod ord">
        <pc:chgData name="Shameika Daye" userId="7751dcae-e8c7-41b7-9a4c-3b163a2858af" providerId="ADAL" clId="{CCB103CC-7474-4715-A6B8-FD64F29568DC}" dt="2025-08-22T17:45:08.382" v="102" actId="1076"/>
        <pc:sldMkLst>
          <pc:docMk/>
          <pc:sldMk cId="2367899826" sldId="263"/>
        </pc:sldMkLst>
      </pc:sldChg>
      <pc:sldChg chg="modSp mod ord">
        <pc:chgData name="Shameika Daye" userId="7751dcae-e8c7-41b7-9a4c-3b163a2858af" providerId="ADAL" clId="{CCB103CC-7474-4715-A6B8-FD64F29568DC}" dt="2025-08-22T18:09:47.977" v="315"/>
        <pc:sldMkLst>
          <pc:docMk/>
          <pc:sldMk cId="1380557052" sldId="264"/>
        </pc:sldMkLst>
      </pc:sldChg>
      <pc:sldChg chg="modSp mod ord">
        <pc:chgData name="Shameika Daye" userId="7751dcae-e8c7-41b7-9a4c-3b163a2858af" providerId="ADAL" clId="{CCB103CC-7474-4715-A6B8-FD64F29568DC}" dt="2025-08-22T17:52:55.723" v="117" actId="21"/>
        <pc:sldMkLst>
          <pc:docMk/>
          <pc:sldMk cId="527704081" sldId="265"/>
        </pc:sldMkLst>
      </pc:sldChg>
      <pc:sldChg chg="modSp mod ord">
        <pc:chgData name="Shameika Daye" userId="7751dcae-e8c7-41b7-9a4c-3b163a2858af" providerId="ADAL" clId="{CCB103CC-7474-4715-A6B8-FD64F29568DC}" dt="2025-08-22T18:06:37.870" v="312" actId="20577"/>
        <pc:sldMkLst>
          <pc:docMk/>
          <pc:sldMk cId="74787141" sldId="266"/>
        </pc:sldMkLst>
      </pc:sldChg>
      <pc:sldChg chg="modSp mod">
        <pc:chgData name="Shameika Daye" userId="7751dcae-e8c7-41b7-9a4c-3b163a2858af" providerId="ADAL" clId="{CCB103CC-7474-4715-A6B8-FD64F29568DC}" dt="2025-08-22T18:13:06.046" v="317" actId="20577"/>
        <pc:sldMkLst>
          <pc:docMk/>
          <pc:sldMk cId="182933139" sldId="267"/>
        </pc:sldMkLst>
      </pc:sldChg>
      <pc:sldChg chg="modSp mod">
        <pc:chgData name="Shameika Daye" userId="7751dcae-e8c7-41b7-9a4c-3b163a2858af" providerId="ADAL" clId="{CCB103CC-7474-4715-A6B8-FD64F29568DC}" dt="2025-08-22T12:10:18.425" v="1" actId="20577"/>
        <pc:sldMkLst>
          <pc:docMk/>
          <pc:sldMk cId="2356621013" sldId="26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9A8CCA-AA11-5A4B-96BB-CBC803C4584C}" type="datetimeFigureOut">
              <a:rPr lang="en-US" smtClean="0"/>
              <a:t>9/29/2025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212F8C-73C2-B84C-A769-FFD7E9AD522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6882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94" name="Google Shape;19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B6B28F-04CF-EE69-9DD6-829DD3496C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6DA09F5-37D6-984B-06F0-61631CB2A4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9511352-6609-1EB7-D79F-0942292717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98F395-25E6-5DE5-4EF2-48B278C6E3B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212F8C-73C2-B84C-A769-FFD7E9AD522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0988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18DA40-2F5B-FFE5-4D62-368D26C8D4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AA81B68-3309-F91C-738A-14F0311087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E520F29-387C-7879-EB26-4382899004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5402FE-D149-6AB2-196F-5832A47CAD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212F8C-73C2-B84C-A769-FFD7E9AD522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06227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556BCA-BD73-042B-BA82-601E19525C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E776A6B-098E-CE66-8080-A427B29BE9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E0AD79B-52E1-276B-131C-DDD8A48B27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6988B4-AFB5-0FB2-B5AA-25E5902CCF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212F8C-73C2-B84C-A769-FFD7E9AD522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5482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6FAC01-1803-8B87-451A-A86E93D02F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095761A-C8ED-3646-3E03-AA04A1CDED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FBB1BF8-522C-9612-7F08-4692D27DC2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F8216E-05E2-76E1-ACBA-9BC65C2E55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212F8C-73C2-B84C-A769-FFD7E9AD522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7428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45F6CB-9AF6-0EFF-6975-373D5D6022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9489722-B98A-0AD8-061A-0F44D54B9F0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8DCC3D2-E7CB-A937-C084-9708E98D12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CE56B3-FE35-4EE1-A5FF-8FE4FAB7CF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212F8C-73C2-B84C-A769-FFD7E9AD522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52336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701657-DA9A-AA62-AE2D-18E7D50600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3BD244-6150-192E-A6F2-20E4F732C1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73AE55-860D-760A-A5BC-024849C79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0C423-57EB-374A-81C8-428492081E3E}" type="datetimeFigureOut">
              <a:rPr lang="en-US" smtClean="0"/>
              <a:t>9/29/2025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27E667-B18C-98B5-A256-407180F9F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2A900A-1F05-884B-C108-D0A5D643F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2B002-A308-3546-907D-FF723B88CD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978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81E46-0158-4106-7D7C-A42B071599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946985-85FD-9CF2-BEAE-101C793C91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E6DAE-2FC8-8E16-83B2-2FBDD0373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0C423-57EB-374A-81C8-428492081E3E}" type="datetimeFigureOut">
              <a:rPr lang="en-US" smtClean="0"/>
              <a:t>9/29/2025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710E86-6725-AC7A-90CD-F7CC9BC17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BDBF08-5489-3F73-7BB9-24861A15D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2B002-A308-3546-907D-FF723B88CD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1097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A66F9B-48B3-A20B-B72E-DF5C38E2B3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013F45-2505-A2A7-7D15-51E16A67FB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53A5F4-516A-DC34-1783-BF601D370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0C423-57EB-374A-81C8-428492081E3E}" type="datetimeFigureOut">
              <a:rPr lang="en-US" smtClean="0"/>
              <a:t>9/29/2025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CEE44D-EF0C-B1DF-615E-35C0E0885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93E93A-D1BC-3D72-065C-9A27B27DE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2B002-A308-3546-907D-FF723B88CD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1007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" name="Google Shape;14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5" name="Google Shape;15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6" name="Google Shape;16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807D88-32B0-4B17-0973-A9CE7347A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EF15D1-9F77-2611-3395-2FB5DFD379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14A78C-F48D-6238-7681-7088E7D7B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0C423-57EB-374A-81C8-428492081E3E}" type="datetimeFigureOut">
              <a:rPr lang="en-US" smtClean="0"/>
              <a:t>9/29/2025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210D91-6F36-88CC-363C-CCC89A865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72C600-62D3-0322-B5FD-AA09B2675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2B002-A308-3546-907D-FF723B88CD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3001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06537-2F30-861E-EE86-C467EA255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0CB49D-92D8-7A7F-963F-B3001170BB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4EE8B6-4ABB-2B12-7436-B383BEE6E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0C423-57EB-374A-81C8-428492081E3E}" type="datetimeFigureOut">
              <a:rPr lang="en-US" smtClean="0"/>
              <a:t>9/29/2025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600C4-BE72-770E-4572-D408B5960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33CBAF-5E8A-D06F-A0FF-81CD30A63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2B002-A308-3546-907D-FF723B88CD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4301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3EF2C-5855-F7B2-8ADF-04AF675A0E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0697F1-2881-4B6C-90E0-B1DFA4968A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D256BF-BCC4-F42F-051F-22F6B9F027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368C74-0C65-CBB4-7EBC-C93AA62C7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0C423-57EB-374A-81C8-428492081E3E}" type="datetimeFigureOut">
              <a:rPr lang="en-US" smtClean="0"/>
              <a:t>9/29/2025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A07CB6-459A-D3A5-2FE6-B42100152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ABBFAA-7B27-007C-8C89-DBFE072E3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2B002-A308-3546-907D-FF723B88CD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0599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B3CC5-63E0-7DD5-8929-C7F6B11BD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0985AA-00BB-F04E-B109-4383CF7A14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B10A0A-59EB-AC28-D6A2-A9234DA768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88FE19A-5B59-C681-525C-10B7652CB7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44E70A-70C1-571A-0EA4-29A10AD85C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9E83CA6-A114-43DD-21F7-ABB8179D3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0C423-57EB-374A-81C8-428492081E3E}" type="datetimeFigureOut">
              <a:rPr lang="en-US" smtClean="0"/>
              <a:t>9/29/2025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9DA5D9-E819-EA14-5062-72032523C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7F0F3D9-209A-D8A4-6FE8-F1D31581C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2B002-A308-3546-907D-FF723B88CD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535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9F21A-C618-4798-1B59-EF356AFB4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74421B-8682-2248-915F-D50E578CB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0C423-57EB-374A-81C8-428492081E3E}" type="datetimeFigureOut">
              <a:rPr lang="en-US" smtClean="0"/>
              <a:t>9/29/2025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E02C50-8A07-C57A-DC3D-48FCBBDC6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B6D392-4267-35EF-596A-40F1666DB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2B002-A308-3546-907D-FF723B88CD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095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A75078-CE6B-6991-BCC7-34F172D49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0C423-57EB-374A-81C8-428492081E3E}" type="datetimeFigureOut">
              <a:rPr lang="en-US" smtClean="0"/>
              <a:t>9/29/2025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B4FF272-8A4E-D801-AC5F-9A2F9C4F5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BDB72C-DFC4-A5C5-7934-0D3D01BB9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2B002-A308-3546-907D-FF723B88CD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373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91C9F-81E1-415D-AF68-5A8178C55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FE712F-93C8-3943-8C8C-38B7DB7ED8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697AD6-ACEA-6541-2EAC-022BC6E238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F50797-4B29-CA4F-3E9A-B216C3497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0C423-57EB-374A-81C8-428492081E3E}" type="datetimeFigureOut">
              <a:rPr lang="en-US" smtClean="0"/>
              <a:t>9/29/2025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F763C8-CE6C-D456-9A88-21605992C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CD8BE8-D730-1C77-9E76-D2F089503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2B002-A308-3546-907D-FF723B88CD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393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629AA2-4865-E486-ECAD-7C8E2E6DB6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F6D592-32ED-D6E6-3290-99C3290783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FAF313-0439-010D-8EBD-3B0D962616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09D96B-183B-C04B-606B-123DA6C65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0C423-57EB-374A-81C8-428492081E3E}" type="datetimeFigureOut">
              <a:rPr lang="en-US" smtClean="0"/>
              <a:t>9/29/2025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779289-BAF4-4CF0-5172-41B07C760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5A8ABD-64E8-D6F9-7926-1D454BF8D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2B002-A308-3546-907D-FF723B88CD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4126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0BF567C-EBFE-7815-691B-C717416AB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9E9DFF-B61B-751E-394F-79E6344C8F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FDE33F-A11D-E743-79E3-5AAE8B541E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50C423-57EB-374A-81C8-428492081E3E}" type="datetimeFigureOut">
              <a:rPr lang="en-US" smtClean="0"/>
              <a:t>9/29/2025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CC5F21-4F49-D9ED-9741-E19BD914DE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9DE520-9E0E-0C6D-6795-C5946050A5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42B002-A308-3546-907D-FF723B88CD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925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6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9" name="Google Shape;9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0" name="Google Shape;10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5"/>
          <p:cNvSpPr txBox="1"/>
          <p:nvPr/>
        </p:nvSpPr>
        <p:spPr>
          <a:xfrm>
            <a:off x="1524000" y="1787382"/>
            <a:ext cx="9144000" cy="22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Font typeface="Oswald"/>
              <a:buNone/>
            </a:pPr>
            <a:r>
              <a:rPr lang="en-US" sz="6600">
                <a:solidFill>
                  <a:schemeClr val="bg1"/>
                </a:solidFill>
              </a:rPr>
              <a:t>2026 </a:t>
            </a:r>
            <a:r>
              <a:rPr lang="en-US" sz="6600" dirty="0">
                <a:solidFill>
                  <a:schemeClr val="bg1"/>
                </a:solidFill>
              </a:rPr>
              <a:t>Academic Programs to be </a:t>
            </a: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Font typeface="Oswald"/>
              <a:buNone/>
            </a:pPr>
            <a:r>
              <a:rPr lang="en-US" sz="6600" dirty="0">
                <a:solidFill>
                  <a:schemeClr val="bg1"/>
                </a:solidFill>
              </a:rPr>
              <a:t>Reviewed</a:t>
            </a:r>
            <a:endParaRPr sz="6600" dirty="0">
              <a:solidFill>
                <a:schemeClr val="bg1"/>
              </a:solidFill>
            </a:endParaRPr>
          </a:p>
        </p:txBody>
      </p:sp>
      <p:sp>
        <p:nvSpPr>
          <p:cNvPr id="197" name="Google Shape;197;p5"/>
          <p:cNvSpPr txBox="1"/>
          <p:nvPr/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algn="ctr"/>
            <a:endParaRPr 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6621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19F206-CBD8-483D-886B-BB6A62D655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3156F-D74F-DA9A-A100-F8565DD33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College of Education Programs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22536B-C86B-03CD-D6A7-0919990191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462430"/>
          </a:xfrm>
        </p:spPr>
        <p:txBody>
          <a:bodyPr>
            <a:noAutofit/>
          </a:bodyPr>
          <a:lstStyle/>
          <a:p>
            <a:pPr algn="ctr"/>
            <a:r>
              <a:rPr lang="en-US" sz="2800" dirty="0"/>
              <a:t>Non-accredited programs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0A28CD-15FE-4B41-B90F-92F2A687BC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93800" y="2128186"/>
            <a:ext cx="5157787" cy="4046070"/>
          </a:xfrm>
        </p:spPr>
        <p:txBody>
          <a:bodyPr>
            <a:normAutofit/>
          </a:bodyPr>
          <a:lstStyle/>
          <a:p>
            <a:r>
              <a:rPr lang="en-US" dirty="0"/>
              <a:t>PhD in Curriculum and Instruction</a:t>
            </a:r>
          </a:p>
          <a:p>
            <a:r>
              <a:rPr lang="en-US" dirty="0"/>
              <a:t>Master of Education in Educational Leadership</a:t>
            </a:r>
          </a:p>
          <a:p>
            <a:r>
              <a:rPr lang="en-US" dirty="0"/>
              <a:t>Master of Education in Urban Education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8AFF5F-7FAE-674C-9664-6F71208D33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462430"/>
          </a:xfrm>
        </p:spPr>
        <p:txBody>
          <a:bodyPr>
            <a:noAutofit/>
          </a:bodyPr>
          <a:lstStyle/>
          <a:p>
            <a:pPr algn="ctr"/>
            <a:r>
              <a:rPr lang="en-US" sz="2800" dirty="0"/>
              <a:t>Accredited programs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0DA28E-CF84-E252-9AE1-A280F488FB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008812" y="2128186"/>
            <a:ext cx="5183188" cy="4046070"/>
          </a:xfrm>
        </p:spPr>
        <p:txBody>
          <a:bodyPr>
            <a:normAutofit/>
          </a:bodyPr>
          <a:lstStyle/>
          <a:p>
            <a:r>
              <a:rPr lang="en-US" dirty="0"/>
              <a:t>N/A</a:t>
            </a:r>
          </a:p>
        </p:txBody>
      </p:sp>
    </p:spTree>
    <p:extLst>
      <p:ext uri="{BB962C8B-B14F-4D97-AF65-F5344CB8AC3E}">
        <p14:creationId xmlns:p14="http://schemas.microsoft.com/office/powerpoint/2010/main" val="2367899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4E061D-1C74-FF0B-8521-96E3821E8D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97E47F-3ABD-A123-3B60-B3483315B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College of Engineering Programs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E486D-E48C-CC56-F204-7A4E52545A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462430"/>
          </a:xfrm>
        </p:spPr>
        <p:txBody>
          <a:bodyPr>
            <a:noAutofit/>
          </a:bodyPr>
          <a:lstStyle/>
          <a:p>
            <a:pPr algn="ctr"/>
            <a:r>
              <a:rPr lang="en-US" sz="2800" dirty="0"/>
              <a:t>Non-accredited programs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2A4EDF-54B4-8937-AF94-CE9FEBDDCC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143593"/>
            <a:ext cx="5157787" cy="4046070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Master of Science in Computer Engineering  (</a:t>
            </a:r>
            <a:r>
              <a:rPr lang="en-US" dirty="0" err="1"/>
              <a:t>M.S.Cp.E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Master of Science in Construction and Facilities Engineering</a:t>
            </a:r>
          </a:p>
          <a:p>
            <a:pPr lvl="1"/>
            <a:r>
              <a:rPr lang="en-US" dirty="0"/>
              <a:t>Master of Science in Electrical Engineering (M.S.E.E.)</a:t>
            </a:r>
          </a:p>
          <a:p>
            <a:pPr lvl="1"/>
            <a:r>
              <a:rPr lang="en-US" dirty="0"/>
              <a:t>Ph.D. in Electrical Engineering</a:t>
            </a:r>
          </a:p>
          <a:p>
            <a:pPr lvl="1"/>
            <a:r>
              <a:rPr lang="en-US" dirty="0"/>
              <a:t>Master of Science in Mechanical Engineering (M.S.M.E.)</a:t>
            </a:r>
          </a:p>
          <a:p>
            <a:pPr lvl="1"/>
            <a:r>
              <a:rPr lang="en-US" dirty="0"/>
              <a:t>Ph.D. in Mechanical Engineering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6AFB7F-9760-7782-BC85-D92EC3387E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462430"/>
          </a:xfrm>
        </p:spPr>
        <p:txBody>
          <a:bodyPr>
            <a:noAutofit/>
          </a:bodyPr>
          <a:lstStyle/>
          <a:p>
            <a:pPr algn="ctr"/>
            <a:r>
              <a:rPr lang="en-US" sz="2800" dirty="0"/>
              <a:t>Accredited programs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CF998D-3E74-D95C-5888-1D3DCE8924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65900" y="2143593"/>
            <a:ext cx="5183188" cy="4046070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N/A</a:t>
            </a:r>
          </a:p>
        </p:txBody>
      </p:sp>
    </p:spTree>
    <p:extLst>
      <p:ext uri="{BB962C8B-B14F-4D97-AF65-F5344CB8AC3E}">
        <p14:creationId xmlns:p14="http://schemas.microsoft.com/office/powerpoint/2010/main" val="13805570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C2D188-872F-7014-0661-CF6C09B935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6FBF5-795C-EDAD-9F3A-66C1474F7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CHHS Programs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494F4B-E6AF-F553-6948-3550B7A64A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462430"/>
          </a:xfrm>
        </p:spPr>
        <p:txBody>
          <a:bodyPr>
            <a:noAutofit/>
          </a:bodyPr>
          <a:lstStyle/>
          <a:p>
            <a:pPr algn="ctr"/>
            <a:r>
              <a:rPr lang="en-US" sz="2800" dirty="0"/>
              <a:t>Non-accredited programs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434E5F-7E26-40D1-178A-064F29F133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143593"/>
            <a:ext cx="5157787" cy="4046070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Health Systems Management, B.S. 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D1D810-4F86-16F6-6883-C3916DD184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462430"/>
          </a:xfrm>
        </p:spPr>
        <p:txBody>
          <a:bodyPr>
            <a:noAutofit/>
          </a:bodyPr>
          <a:lstStyle/>
          <a:p>
            <a:pPr algn="ctr"/>
            <a:r>
              <a:rPr lang="en-US" sz="2800" dirty="0"/>
              <a:t>Accredited programs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51BC32-2960-315F-C874-6143E70EE7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143593"/>
            <a:ext cx="5183188" cy="4046070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N/A</a:t>
            </a:r>
          </a:p>
        </p:txBody>
      </p:sp>
    </p:spTree>
    <p:extLst>
      <p:ext uri="{BB962C8B-B14F-4D97-AF65-F5344CB8AC3E}">
        <p14:creationId xmlns:p14="http://schemas.microsoft.com/office/powerpoint/2010/main" val="5277040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13A0D1-973F-29A3-C81A-FCDBEA8CAC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6A813-CE11-0DBC-36C3-F298D89E3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CHESS Programs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81C18F-0AC2-53D8-FE7A-CC1C77C763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462430"/>
          </a:xfrm>
        </p:spPr>
        <p:txBody>
          <a:bodyPr>
            <a:noAutofit/>
          </a:bodyPr>
          <a:lstStyle/>
          <a:p>
            <a:pPr algn="ctr"/>
            <a:r>
              <a:rPr lang="en-US" sz="2800" dirty="0"/>
              <a:t>Non-accredited programs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C10A42-25DB-00D2-036F-040343DA5E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143593"/>
            <a:ext cx="5157787" cy="4046070"/>
          </a:xfrm>
        </p:spPr>
        <p:txBody>
          <a:bodyPr>
            <a:normAutofit/>
          </a:bodyPr>
          <a:lstStyle/>
          <a:p>
            <a:pPr lvl="1"/>
            <a:r>
              <a:rPr lang="en-US" sz="2000" dirty="0"/>
              <a:t>Philosophy, B.A. </a:t>
            </a:r>
          </a:p>
          <a:p>
            <a:pPr lvl="1"/>
            <a:r>
              <a:rPr lang="en-US" sz="2000" dirty="0"/>
              <a:t>Master of Art in Ethics and Applied Philosophy</a:t>
            </a:r>
          </a:p>
          <a:p>
            <a:pPr lvl="1"/>
            <a:r>
              <a:rPr lang="en-US" sz="2000" dirty="0"/>
              <a:t>Political Science, B.A. </a:t>
            </a:r>
          </a:p>
          <a:p>
            <a:pPr lvl="1"/>
            <a:r>
              <a:rPr lang="en-US" sz="2000" dirty="0"/>
              <a:t>Ph.D. in Public Policy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8E8B4E-ED7B-AC45-EB29-E7EB7AB757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462430"/>
          </a:xfrm>
        </p:spPr>
        <p:txBody>
          <a:bodyPr>
            <a:noAutofit/>
          </a:bodyPr>
          <a:lstStyle/>
          <a:p>
            <a:pPr algn="ctr"/>
            <a:r>
              <a:rPr lang="en-US" sz="2800" dirty="0"/>
              <a:t>Accredited programs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471C9F-6373-C514-AD1C-6DCAE2C88C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143593"/>
            <a:ext cx="5183188" cy="4046070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N/A</a:t>
            </a:r>
          </a:p>
        </p:txBody>
      </p:sp>
    </p:spTree>
    <p:extLst>
      <p:ext uri="{BB962C8B-B14F-4D97-AF65-F5344CB8AC3E}">
        <p14:creationId xmlns:p14="http://schemas.microsoft.com/office/powerpoint/2010/main" val="747871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4E6F89-3B57-EE28-494D-509DD3A5F3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5C3CE-9A3D-536D-AB33-00C0590BE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College of Science Programs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9D12BC-040B-D18A-7E4B-66FA9B178D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462430"/>
          </a:xfrm>
        </p:spPr>
        <p:txBody>
          <a:bodyPr>
            <a:noAutofit/>
          </a:bodyPr>
          <a:lstStyle/>
          <a:p>
            <a:pPr algn="ctr"/>
            <a:r>
              <a:rPr lang="en-US" sz="2800" dirty="0"/>
              <a:t>Non-accredited programs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A36BBC-1E3B-1726-CFDE-603B443534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143592"/>
            <a:ext cx="6145212" cy="4498975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Mathematics, BA, BS, MS </a:t>
            </a:r>
          </a:p>
          <a:p>
            <a:pPr lvl="2"/>
            <a:r>
              <a:rPr lang="en-US" dirty="0"/>
              <a:t>Mathematics for Business, BA, BS </a:t>
            </a:r>
          </a:p>
          <a:p>
            <a:pPr lvl="2"/>
            <a:r>
              <a:rPr lang="en-US" dirty="0"/>
              <a:t>Mathematics, Teacher Licensure, BA </a:t>
            </a:r>
          </a:p>
          <a:p>
            <a:pPr lvl="1"/>
            <a:r>
              <a:rPr lang="en-US" dirty="0"/>
              <a:t>PhD in Applied Mathematics</a:t>
            </a:r>
          </a:p>
          <a:p>
            <a:pPr lvl="1"/>
            <a:r>
              <a:rPr lang="en-US" dirty="0"/>
              <a:t>Optical Science and Engineering, MS and PhD </a:t>
            </a:r>
          </a:p>
          <a:p>
            <a:pPr lvl="1"/>
            <a:r>
              <a:rPr lang="en-US" dirty="0"/>
              <a:t>Physics, BA, BS</a:t>
            </a:r>
          </a:p>
          <a:p>
            <a:pPr lvl="1"/>
            <a:r>
              <a:rPr lang="en-US"/>
              <a:t>Applied </a:t>
            </a:r>
            <a:r>
              <a:rPr lang="en-US" dirty="0"/>
              <a:t>Physics, MS</a:t>
            </a:r>
          </a:p>
          <a:p>
            <a:pPr lvl="2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1803FC-0161-A028-FA13-9543A4D2DA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462430"/>
          </a:xfrm>
        </p:spPr>
        <p:txBody>
          <a:bodyPr>
            <a:noAutofit/>
          </a:bodyPr>
          <a:lstStyle/>
          <a:p>
            <a:pPr algn="ctr"/>
            <a:r>
              <a:rPr lang="en-US" sz="2800" dirty="0"/>
              <a:t>Accredited programs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C189C7-0D04-46EB-6B8A-1B29B026AC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642100" y="2143593"/>
            <a:ext cx="4713288" cy="4046070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N/A</a:t>
            </a:r>
          </a:p>
        </p:txBody>
      </p:sp>
    </p:spTree>
    <p:extLst>
      <p:ext uri="{BB962C8B-B14F-4D97-AF65-F5344CB8AC3E}">
        <p14:creationId xmlns:p14="http://schemas.microsoft.com/office/powerpoint/2010/main" val="1829331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1338</TotalTime>
  <Words>223</Words>
  <Application>Microsoft Office PowerPoint</Application>
  <PresentationFormat>Widescreen</PresentationFormat>
  <Paragraphs>48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Oswald</vt:lpstr>
      <vt:lpstr>Office Theme</vt:lpstr>
      <vt:lpstr>Office Theme</vt:lpstr>
      <vt:lpstr>PowerPoint Presentation</vt:lpstr>
      <vt:lpstr>College of Education Programs</vt:lpstr>
      <vt:lpstr>College of Engineering Programs</vt:lpstr>
      <vt:lpstr>CHHS Programs</vt:lpstr>
      <vt:lpstr>CHESS Programs</vt:lpstr>
      <vt:lpstr>College of Science Programs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Christine Robinson</dc:creator>
  <cp:lastModifiedBy>Shameika Daye</cp:lastModifiedBy>
  <cp:revision>37</cp:revision>
  <dcterms:created xsi:type="dcterms:W3CDTF">2024-11-15T19:44:28Z</dcterms:created>
  <dcterms:modified xsi:type="dcterms:W3CDTF">2025-09-29T18:04:08Z</dcterms:modified>
</cp:coreProperties>
</file>