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48" r:id="rId2"/>
  </p:sldMasterIdLst>
  <p:notesMasterIdLst>
    <p:notesMasterId r:id="rId8"/>
  </p:notesMasterIdLst>
  <p:sldIdLst>
    <p:sldId id="269" r:id="rId3"/>
    <p:sldId id="263" r:id="rId4"/>
    <p:sldId id="264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593"/>
    <p:restoredTop sz="68602" autoAdjust="0"/>
  </p:normalViewPr>
  <p:slideViewPr>
    <p:cSldViewPr snapToGrid="0">
      <p:cViewPr varScale="1">
        <p:scale>
          <a:sx n="73" d="100"/>
          <a:sy n="73" d="100"/>
        </p:scale>
        <p:origin x="8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A8CCA-AA11-5A4B-96BB-CBC803C4584C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212F8C-73C2-B84C-A769-FFD7E9AD522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688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4" name="Google Shape;19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6B28F-04CF-EE69-9DD6-829DD3496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DA09F5-37D6-984B-06F0-61631CB2A4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511352-6609-1EB7-D79F-0942292717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98F395-25E6-5DE5-4EF2-48B278C6E3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212F8C-73C2-B84C-A769-FFD7E9AD522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098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8DA40-2F5B-FFE5-4D62-368D26C8D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A81B68-3309-F91C-738A-14F0311087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520F29-387C-7879-EB26-4382899004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5402FE-D149-6AB2-196F-5832A47CAD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212F8C-73C2-B84C-A769-FFD7E9AD522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622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6FAC01-1803-8B87-451A-A86E93D02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95761A-C8ED-3646-3E03-AA04A1CDED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BB1BF8-522C-9612-7F08-4692D27DC2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F8216E-05E2-76E1-ACBA-9BC65C2E55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212F8C-73C2-B84C-A769-FFD7E9AD522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7428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5F6CB-9AF6-0EFF-6975-373D5D602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489722-B98A-0AD8-061A-0F44D54B9F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DCC3D2-E7CB-A937-C084-9708E98D12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CE56B3-FE35-4EE1-A5FF-8FE4FAB7CF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212F8C-73C2-B84C-A769-FFD7E9AD522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233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01657-DA9A-AA62-AE2D-18E7D50600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3BD244-6150-192E-A6F2-20E4F732C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73AE55-860D-760A-A5BC-024849C79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7E667-B18C-98B5-A256-407180F9F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A900A-1F05-884B-C108-D0A5D643F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978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81E46-0158-4106-7D7C-A42B07159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946985-85FD-9CF2-BEAE-101C793C91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E6DAE-2FC8-8E16-83B2-2FBDD0373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10E86-6725-AC7A-90CD-F7CC9BC17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BDBF08-5489-3F73-7BB9-24861A15D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097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A66F9B-48B3-A20B-B72E-DF5C38E2B3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013F45-2505-A2A7-7D15-51E16A67FB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3A5F4-516A-DC34-1783-BF601D370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EE44D-EF0C-B1DF-615E-35C0E0885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3E93A-D1BC-3D72-065C-9A27B27DE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100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5" name="Google Shape;1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6" name="Google Shape;1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07D88-32B0-4B17-0973-A9CE7347A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F15D1-9F77-2611-3395-2FB5DFD37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4A78C-F48D-6238-7681-7088E7D7B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10D91-6F36-88CC-363C-CCC89A865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2C600-62D3-0322-B5FD-AA09B2675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001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06537-2F30-861E-EE86-C467EA255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CB49D-92D8-7A7F-963F-B3001170BB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EE8B6-4ABB-2B12-7436-B383BEE6E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600C4-BE72-770E-4572-D408B5960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33CBAF-5E8A-D06F-A0FF-81CD30A63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301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3EF2C-5855-F7B2-8ADF-04AF675A0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697F1-2881-4B6C-90E0-B1DFA4968A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D256BF-BCC4-F42F-051F-22F6B9F02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368C74-0C65-CBB4-7EBC-C93AA62C7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A07CB6-459A-D3A5-2FE6-B42100152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ABBFAA-7B27-007C-8C89-DBFE072E3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599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B3CC5-63E0-7DD5-8929-C7F6B11BD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0985AA-00BB-F04E-B109-4383CF7A1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B10A0A-59EB-AC28-D6A2-A9234DA768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8FE19A-5B59-C681-525C-10B7652CB7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44E70A-70C1-571A-0EA4-29A10AD85C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E83CA6-A114-43DD-21F7-ABB8179D3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9DA5D9-E819-EA14-5062-72032523C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F0F3D9-209A-D8A4-6FE8-F1D31581C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535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9F21A-C618-4798-1B59-EF356AFB4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74421B-8682-2248-915F-D50E578CB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E02C50-8A07-C57A-DC3D-48FCBBDC6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B6D392-4267-35EF-596A-40F1666DB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095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A75078-CE6B-6991-BCC7-34F172D49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4FF272-8A4E-D801-AC5F-9A2F9C4F5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BDB72C-DFC4-A5C5-7934-0D3D01BB9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373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91C9F-81E1-415D-AF68-5A8178C55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E712F-93C8-3943-8C8C-38B7DB7ED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697AD6-ACEA-6541-2EAC-022BC6E23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F50797-4B29-CA4F-3E9A-B216C3497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F763C8-CE6C-D456-9A88-21605992C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D8BE8-D730-1C77-9E76-D2F089503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393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29AA2-4865-E486-ECAD-7C8E2E6DB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F6D592-32ED-D6E6-3290-99C3290783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AF313-0439-010D-8EBD-3B0D962616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9D96B-183B-C04B-606B-123DA6C65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779289-BAF4-4CF0-5172-41B07C760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5A8ABD-64E8-D6F9-7926-1D454BF8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126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BF567C-EBFE-7815-691B-C717416A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9E9DFF-B61B-751E-394F-79E6344C8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DE33F-A11D-E743-79E3-5AAE8B541E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50C423-57EB-374A-81C8-428492081E3E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C5F21-4F49-D9ED-9741-E19BD914DE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9DE520-9E0E-0C6D-6795-C5946050A5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925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" name="Google Shape;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0" name="Google Shape;1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5"/>
          <p:cNvSpPr txBox="1"/>
          <p:nvPr/>
        </p:nvSpPr>
        <p:spPr>
          <a:xfrm>
            <a:off x="1524000" y="1787382"/>
            <a:ext cx="9144000" cy="22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Oswald"/>
              <a:buNone/>
            </a:pPr>
            <a:r>
              <a:rPr lang="en-US" sz="6600">
                <a:solidFill>
                  <a:schemeClr val="bg1"/>
                </a:solidFill>
              </a:rPr>
              <a:t>2026 </a:t>
            </a:r>
            <a:r>
              <a:rPr lang="en-US" sz="6600" dirty="0">
                <a:solidFill>
                  <a:schemeClr val="bg1"/>
                </a:solidFill>
              </a:rPr>
              <a:t>Academic Programs to be 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Oswald"/>
              <a:buNone/>
            </a:pPr>
            <a:r>
              <a:rPr lang="en-US" sz="6600" dirty="0">
                <a:solidFill>
                  <a:schemeClr val="bg1"/>
                </a:solidFill>
              </a:rPr>
              <a:t>Reviewed</a:t>
            </a:r>
            <a:endParaRPr sz="6600" dirty="0">
              <a:solidFill>
                <a:schemeClr val="bg1"/>
              </a:solidFill>
            </a:endParaRPr>
          </a:p>
        </p:txBody>
      </p:sp>
      <p:sp>
        <p:nvSpPr>
          <p:cNvPr id="197" name="Google Shape;197;p5"/>
          <p:cNvSpPr txBox="1"/>
          <p:nvPr/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621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9F206-CBD8-483D-886B-BB6A62D65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3156F-D74F-DA9A-A100-F8565DD33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College of Education Programs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22536B-C86B-03CD-D6A7-091999019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Non-accredited programs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0A28CD-15FE-4B41-B90F-92F2A687B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93800" y="2128186"/>
            <a:ext cx="5157787" cy="4046070"/>
          </a:xfrm>
        </p:spPr>
        <p:txBody>
          <a:bodyPr>
            <a:normAutofit/>
          </a:bodyPr>
          <a:lstStyle/>
          <a:p>
            <a:r>
              <a:rPr lang="en-US" dirty="0"/>
              <a:t>PhD in Curriculum and Instruction</a:t>
            </a:r>
          </a:p>
          <a:p>
            <a:r>
              <a:rPr lang="en-US" dirty="0"/>
              <a:t>Master of Education in Urban Education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8AFF5F-7FAE-674C-9664-6F71208D33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Accredited programs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0DA28E-CF84-E252-9AE1-A280F488FB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008812" y="2128186"/>
            <a:ext cx="5183188" cy="4046070"/>
          </a:xfrm>
        </p:spPr>
        <p:txBody>
          <a:bodyPr>
            <a:normAutofit/>
          </a:bodyPr>
          <a:lstStyle/>
          <a:p>
            <a:r>
              <a:rPr lang="en-US" dirty="0"/>
              <a:t>N/A</a:t>
            </a:r>
          </a:p>
        </p:txBody>
      </p:sp>
    </p:spTree>
    <p:extLst>
      <p:ext uri="{BB962C8B-B14F-4D97-AF65-F5344CB8AC3E}">
        <p14:creationId xmlns:p14="http://schemas.microsoft.com/office/powerpoint/2010/main" val="2367899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4E061D-1C74-FF0B-8521-96E3821E8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7E47F-3ABD-A123-3B60-B3483315B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College of Engineering Programs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E486D-E48C-CC56-F204-7A4E52545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Non-accredited programs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2A4EDF-54B4-8937-AF94-CE9FEBDDCC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43593"/>
            <a:ext cx="5157787" cy="4046070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Master of Science in Computer Engineering  (</a:t>
            </a:r>
            <a:r>
              <a:rPr lang="en-US" dirty="0" err="1"/>
              <a:t>M.S.Cp.E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Master of Science in Construction and Facilities Engineering</a:t>
            </a:r>
          </a:p>
          <a:p>
            <a:pPr lvl="1"/>
            <a:r>
              <a:rPr lang="en-US" dirty="0"/>
              <a:t>Master of Science in Electrical Engineering (M.S.E.E.)</a:t>
            </a:r>
          </a:p>
          <a:p>
            <a:pPr lvl="1"/>
            <a:r>
              <a:rPr lang="en-US" dirty="0"/>
              <a:t>Ph.D. in Electrical Engineering</a:t>
            </a:r>
          </a:p>
          <a:p>
            <a:pPr lvl="1"/>
            <a:r>
              <a:rPr lang="en-US" dirty="0"/>
              <a:t>Master of Science in Mechanical Engineering (M.S.M.E.)</a:t>
            </a:r>
          </a:p>
          <a:p>
            <a:pPr lvl="1"/>
            <a:r>
              <a:rPr lang="en-US" dirty="0"/>
              <a:t>Ph.D. in Mechanical Engineering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6AFB7F-9760-7782-BC85-D92EC3387E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Accredited programs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CF998D-3E74-D95C-5888-1D3DCE8924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65900" y="2143593"/>
            <a:ext cx="5183188" cy="4046070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N/A</a:t>
            </a:r>
          </a:p>
        </p:txBody>
      </p:sp>
    </p:spTree>
    <p:extLst>
      <p:ext uri="{BB962C8B-B14F-4D97-AF65-F5344CB8AC3E}">
        <p14:creationId xmlns:p14="http://schemas.microsoft.com/office/powerpoint/2010/main" val="1380557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3A0D1-973F-29A3-C81A-FCDBEA8CA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6A813-CE11-0DBC-36C3-F298D89E3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CHESS Programs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81C18F-0AC2-53D8-FE7A-CC1C77C76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Non-accredited programs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C10A42-25DB-00D2-036F-040343DA5E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43593"/>
            <a:ext cx="5157787" cy="4046070"/>
          </a:xfrm>
        </p:spPr>
        <p:txBody>
          <a:bodyPr>
            <a:normAutofit/>
          </a:bodyPr>
          <a:lstStyle/>
          <a:p>
            <a:pPr lvl="1"/>
            <a:r>
              <a:rPr lang="en-US" sz="2000" dirty="0"/>
              <a:t>Philosophy, B.A. </a:t>
            </a:r>
          </a:p>
          <a:p>
            <a:pPr lvl="1"/>
            <a:r>
              <a:rPr lang="en-US" sz="2000" dirty="0"/>
              <a:t>Master of Art in Ethics and Applied Philosophy</a:t>
            </a:r>
          </a:p>
          <a:p>
            <a:pPr lvl="1"/>
            <a:r>
              <a:rPr lang="en-US" sz="2000" dirty="0"/>
              <a:t>Political Science, B.A. </a:t>
            </a:r>
          </a:p>
          <a:p>
            <a:pPr lvl="1"/>
            <a:r>
              <a:rPr lang="en-US" sz="2000" dirty="0"/>
              <a:t>Ph.D. in Public Policy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8E8B4E-ED7B-AC45-EB29-E7EB7AB757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Accredited programs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471C9F-6373-C514-AD1C-6DCAE2C88C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43593"/>
            <a:ext cx="5183188" cy="4046070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N/A</a:t>
            </a:r>
          </a:p>
        </p:txBody>
      </p:sp>
    </p:spTree>
    <p:extLst>
      <p:ext uri="{BB962C8B-B14F-4D97-AF65-F5344CB8AC3E}">
        <p14:creationId xmlns:p14="http://schemas.microsoft.com/office/powerpoint/2010/main" val="74787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E6F89-3B57-EE28-494D-509DD3A5F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5C3CE-9A3D-536D-AB33-00C0590BE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College of Science Programs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9D12BC-040B-D18A-7E4B-66FA9B178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Non-accredited programs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A36BBC-1E3B-1726-CFDE-603B443534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43592"/>
            <a:ext cx="6145212" cy="4498975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Mathematics, BA, BS, MS </a:t>
            </a:r>
          </a:p>
          <a:p>
            <a:pPr lvl="2"/>
            <a:r>
              <a:rPr lang="en-US" dirty="0"/>
              <a:t>Mathematics for Business, BA, BS </a:t>
            </a:r>
          </a:p>
          <a:p>
            <a:pPr lvl="2"/>
            <a:r>
              <a:rPr lang="en-US" dirty="0"/>
              <a:t>Mathematics, Teacher Licensure, BA </a:t>
            </a:r>
          </a:p>
          <a:p>
            <a:pPr lvl="1"/>
            <a:r>
              <a:rPr lang="en-US" dirty="0"/>
              <a:t>PhD in Applied Mathematics</a:t>
            </a:r>
          </a:p>
          <a:p>
            <a:pPr lvl="1"/>
            <a:r>
              <a:rPr lang="en-US" dirty="0"/>
              <a:t>Optical Science and Engineering, MS and PhD </a:t>
            </a:r>
          </a:p>
          <a:p>
            <a:pPr lvl="1"/>
            <a:r>
              <a:rPr lang="en-US" dirty="0"/>
              <a:t>Physics, BA, BS</a:t>
            </a:r>
          </a:p>
          <a:p>
            <a:pPr lvl="1"/>
            <a:r>
              <a:rPr lang="en-US"/>
              <a:t>Applied </a:t>
            </a:r>
            <a:r>
              <a:rPr lang="en-US" dirty="0"/>
              <a:t>Physics, MS</a:t>
            </a:r>
          </a:p>
          <a:p>
            <a:pPr lvl="2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1803FC-0161-A028-FA13-9543A4D2DA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Accredited programs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C189C7-0D04-46EB-6B8A-1B29B026AC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42100" y="2143593"/>
            <a:ext cx="4713288" cy="4046070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N/A</a:t>
            </a:r>
          </a:p>
        </p:txBody>
      </p:sp>
    </p:spTree>
    <p:extLst>
      <p:ext uri="{BB962C8B-B14F-4D97-AF65-F5344CB8AC3E}">
        <p14:creationId xmlns:p14="http://schemas.microsoft.com/office/powerpoint/2010/main" val="182933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199</Words>
  <Application>Microsoft Office PowerPoint</Application>
  <PresentationFormat>Widescreen</PresentationFormat>
  <Paragraphs>41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Oswald</vt:lpstr>
      <vt:lpstr>Office Theme</vt:lpstr>
      <vt:lpstr>Office Theme</vt:lpstr>
      <vt:lpstr>PowerPoint Presentation</vt:lpstr>
      <vt:lpstr>College of Education Programs</vt:lpstr>
      <vt:lpstr>College of Engineering Programs</vt:lpstr>
      <vt:lpstr>CHESS Programs</vt:lpstr>
      <vt:lpstr>College of Science Programs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Robinson</dc:creator>
  <cp:lastModifiedBy>Shameika Daye</cp:lastModifiedBy>
  <cp:revision>38</cp:revision>
  <dcterms:created xsi:type="dcterms:W3CDTF">2024-11-15T19:44:28Z</dcterms:created>
  <dcterms:modified xsi:type="dcterms:W3CDTF">2025-10-29T17:43:34Z</dcterms:modified>
</cp:coreProperties>
</file>